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1757" r:id="rId2"/>
    <p:sldId id="267" r:id="rId3"/>
    <p:sldId id="1761" r:id="rId4"/>
    <p:sldId id="260" r:id="rId5"/>
    <p:sldId id="270" r:id="rId6"/>
    <p:sldId id="272" r:id="rId7"/>
    <p:sldId id="273" r:id="rId8"/>
    <p:sldId id="275" r:id="rId9"/>
    <p:sldId id="274" r:id="rId10"/>
    <p:sldId id="1762" r:id="rId11"/>
    <p:sldId id="271" r:id="rId12"/>
    <p:sldId id="278" r:id="rId13"/>
    <p:sldId id="277" r:id="rId14"/>
    <p:sldId id="276" r:id="rId15"/>
    <p:sldId id="279" r:id="rId16"/>
    <p:sldId id="280" r:id="rId17"/>
    <p:sldId id="281" r:id="rId18"/>
    <p:sldId id="1763" r:id="rId19"/>
    <p:sldId id="282" r:id="rId20"/>
    <p:sldId id="283" r:id="rId21"/>
    <p:sldId id="284" r:id="rId22"/>
    <p:sldId id="285" r:id="rId23"/>
    <p:sldId id="286" r:id="rId24"/>
    <p:sldId id="287" r:id="rId25"/>
    <p:sldId id="176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FC9C594-7071-457E-BE09-F44F709BE400}">
          <p14:sldIdLst>
            <p14:sldId id="1757"/>
            <p14:sldId id="267"/>
            <p14:sldId id="1761"/>
            <p14:sldId id="260"/>
            <p14:sldId id="270"/>
            <p14:sldId id="272"/>
            <p14:sldId id="273"/>
            <p14:sldId id="275"/>
            <p14:sldId id="274"/>
            <p14:sldId id="1762"/>
            <p14:sldId id="271"/>
            <p14:sldId id="278"/>
            <p14:sldId id="277"/>
            <p14:sldId id="276"/>
            <p14:sldId id="279"/>
            <p14:sldId id="280"/>
            <p14:sldId id="281"/>
            <p14:sldId id="1763"/>
            <p14:sldId id="282"/>
            <p14:sldId id="283"/>
            <p14:sldId id="284"/>
            <p14:sldId id="285"/>
            <p14:sldId id="286"/>
            <p14:sldId id="287"/>
            <p14:sldId id="1764"/>
          </p14:sldIdLst>
        </p14:section>
        <p14:section name="作者介绍" id="{06242CB4-C6CB-4D5A-A05E-7D3A0026109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6811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orient="horz" pos="3702" userDrawn="1">
          <p15:clr>
            <a:srgbClr val="A4A3A4"/>
          </p15:clr>
        </p15:guide>
        <p15:guide id="7" pos="2457" userDrawn="1">
          <p15:clr>
            <a:srgbClr val="A4A3A4"/>
          </p15:clr>
        </p15:guide>
        <p15:guide id="8" orient="horz" pos="1026" userDrawn="1">
          <p15:clr>
            <a:srgbClr val="A4A3A4"/>
          </p15:clr>
        </p15:guide>
        <p15:guide id="9" pos="4135" userDrawn="1">
          <p15:clr>
            <a:srgbClr val="A4A3A4"/>
          </p15:clr>
        </p15:guide>
        <p15:guide id="10" pos="8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121B"/>
    <a:srgbClr val="003B6A"/>
    <a:srgbClr val="5DB7FF"/>
    <a:srgbClr val="0D94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523" y="58"/>
      </p:cViewPr>
      <p:guideLst>
        <p:guide orient="horz" pos="2840"/>
        <p:guide pos="6811"/>
        <p:guide pos="438"/>
        <p:guide orient="horz" pos="4088"/>
        <p:guide orient="horz" pos="3702"/>
        <p:guide pos="2457"/>
        <p:guide orient="horz" pos="1026"/>
        <p:guide pos="4135"/>
        <p:guide pos="86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6A-4F16-AD42-494F9C5E9F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1">
                <a:lumMod val="75000"/>
                <a:alpha val="78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6A-4F16-AD42-494F9C5E9F8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  <a:effectLst/>
          </c:spPr>
          <c:invertIfNegative val="0"/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06A-4F16-AD42-494F9C5E9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065655"/>
        <c:axId val="186064671"/>
      </c:barChart>
      <c:catAx>
        <c:axId val="186065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6064671"/>
        <c:crosses val="autoZero"/>
        <c:auto val="1"/>
        <c:lblAlgn val="ctr"/>
        <c:lblOffset val="100"/>
        <c:noMultiLvlLbl val="0"/>
      </c:catAx>
      <c:valAx>
        <c:axId val="18606467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606565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0A5C8-1237-407A-9691-44423854CA18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2AC4E-CB5E-40F8-BFD5-590AC19100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834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2AC4E-CB5E-40F8-BFD5-590AC191004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94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7F79700-424E-13B5-77B1-91D27144FD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1553" y="0"/>
            <a:ext cx="12188894" cy="4011168"/>
          </a:xfrm>
          <a:prstGeom prst="rect">
            <a:avLst/>
          </a:prstGeom>
        </p:spPr>
      </p:pic>
      <p:pic>
        <p:nvPicPr>
          <p:cNvPr id="7" name="图片 6" descr="人的脸&#10;&#10;中度可信度描述已自动生成">
            <a:extLst>
              <a:ext uri="{FF2B5EF4-FFF2-40B4-BE49-F238E27FC236}">
                <a16:creationId xmlns:a16="http://schemas.microsoft.com/office/drawing/2014/main" id="{EC181856-F7BB-FCEB-63C0-0A1F774694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09A7BFA-91E4-8F85-ECEC-A4C5CA23D6D6}"/>
              </a:ext>
            </a:extLst>
          </p:cNvPr>
          <p:cNvCxnSpPr>
            <a:cxnSpLocks/>
          </p:cNvCxnSpPr>
          <p:nvPr userDrawn="1"/>
        </p:nvCxnSpPr>
        <p:spPr>
          <a:xfrm>
            <a:off x="695325" y="6320860"/>
            <a:ext cx="1080135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7135413C-92B5-D94C-CDE3-85336AA85606}"/>
              </a:ext>
            </a:extLst>
          </p:cNvPr>
          <p:cNvSpPr txBox="1">
            <a:spLocks/>
          </p:cNvSpPr>
          <p:nvPr userDrawn="1"/>
        </p:nvSpPr>
        <p:spPr>
          <a:xfrm>
            <a:off x="582611" y="6367919"/>
            <a:ext cx="4198395" cy="19089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spc="1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点击此处修改项目名称或添加注释、文献、数据来源等备注信息</a:t>
            </a:r>
            <a:endParaRPr lang="zh-CN" altLang="en-US" sz="100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  <a:p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99048834-8DF1-E9D5-5F76-783235AE9473}"/>
              </a:ext>
            </a:extLst>
          </p:cNvPr>
          <p:cNvCxnSpPr>
            <a:cxnSpLocks/>
          </p:cNvCxnSpPr>
          <p:nvPr userDrawn="1"/>
        </p:nvCxnSpPr>
        <p:spPr>
          <a:xfrm>
            <a:off x="695325" y="882429"/>
            <a:ext cx="933970" cy="0"/>
          </a:xfrm>
          <a:prstGeom prst="line">
            <a:avLst/>
          </a:prstGeom>
          <a:ln w="38100">
            <a:gradFill>
              <a:gsLst>
                <a:gs pos="0">
                  <a:schemeClr val="accent3"/>
                </a:gs>
                <a:gs pos="100000">
                  <a:schemeClr val="accent3">
                    <a:lumMod val="0"/>
                    <a:lumOff val="10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9AD4E725-867A-8987-C48B-1ECF80BEBA7D}"/>
              </a:ext>
            </a:extLst>
          </p:cNvPr>
          <p:cNvSpPr txBox="1"/>
          <p:nvPr userDrawn="1"/>
        </p:nvSpPr>
        <p:spPr>
          <a:xfrm>
            <a:off x="582611" y="192064"/>
            <a:ext cx="2974554" cy="424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lvl="0" indent="0">
              <a:lnSpc>
                <a:spcPct val="90000"/>
              </a:lnSpc>
              <a:spcBef>
                <a:spcPts val="1000"/>
              </a:spcBef>
              <a:buFontTx/>
              <a:buNone/>
              <a:defRPr sz="2400" b="1" cap="small" spc="100">
                <a:ln w="2540"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  <a:noFill/>
                <a:latin typeface="+mj-ea"/>
                <a:ea typeface="+mj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 altLang="zh-CN"/>
              <a:t>Graduation reply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EAA15C83-CAD8-4B03-D3E4-8C1FCA1881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4350" y="399190"/>
            <a:ext cx="4991368" cy="46166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b="1" spc="50" smtClean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0" lvl="0" indent="0">
              <a:buFontTx/>
              <a:buNone/>
            </a:pPr>
            <a:r>
              <a:rPr lang="zh-CN" altLang="en-US"/>
              <a:t>请输入您的标题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04F4602-FCA4-5735-51BE-E3F552817597}"/>
              </a:ext>
            </a:extLst>
          </p:cNvPr>
          <p:cNvSpPr txBox="1">
            <a:spLocks/>
          </p:cNvSpPr>
          <p:nvPr userDrawn="1"/>
        </p:nvSpPr>
        <p:spPr>
          <a:xfrm>
            <a:off x="8919212" y="6365125"/>
            <a:ext cx="2716303" cy="274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lvl="0" indent="0">
              <a:lnSpc>
                <a:spcPct val="90000"/>
              </a:lnSpc>
              <a:spcBef>
                <a:spcPts val="1000"/>
              </a:spcBef>
              <a:buFontTx/>
              <a:buNone/>
              <a:defRPr sz="140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zh-CN" altLang="en-US" sz="1400"/>
              <a:t>弘 </a:t>
            </a:r>
            <a:r>
              <a:rPr lang="en-US" altLang="zh-CN" sz="1400"/>
              <a:t>| </a:t>
            </a:r>
            <a:r>
              <a:rPr lang="zh-CN" altLang="en-US" sz="1400"/>
              <a:t>德 </a:t>
            </a:r>
            <a:r>
              <a:rPr lang="en-US" altLang="zh-CN" sz="1400"/>
              <a:t>| </a:t>
            </a:r>
            <a:r>
              <a:rPr lang="zh-CN" altLang="en-US" sz="1400"/>
              <a:t>明 </a:t>
            </a:r>
            <a:r>
              <a:rPr lang="en-US" altLang="zh-CN" sz="1400"/>
              <a:t>| </a:t>
            </a:r>
            <a:r>
              <a:rPr lang="zh-CN" altLang="en-US" sz="1400"/>
              <a:t>志 </a:t>
            </a:r>
            <a:r>
              <a:rPr lang="en-US" altLang="zh-CN" sz="1400"/>
              <a:t>| </a:t>
            </a:r>
            <a:r>
              <a:rPr lang="zh-CN" altLang="en-US" sz="1400"/>
              <a:t>博 </a:t>
            </a:r>
            <a:r>
              <a:rPr lang="en-US" altLang="zh-CN" sz="1400"/>
              <a:t>| </a:t>
            </a:r>
            <a:r>
              <a:rPr lang="zh-CN" altLang="en-US" sz="1400"/>
              <a:t>学 </a:t>
            </a:r>
            <a:r>
              <a:rPr lang="en-US" altLang="zh-CN" sz="1400"/>
              <a:t>| </a:t>
            </a:r>
            <a:r>
              <a:rPr lang="zh-CN" altLang="en-US" sz="1400"/>
              <a:t>笃 </a:t>
            </a:r>
            <a:r>
              <a:rPr lang="en-US" altLang="zh-CN" sz="1400"/>
              <a:t>| </a:t>
            </a:r>
            <a:r>
              <a:rPr lang="zh-CN" altLang="en-US" sz="1400"/>
              <a:t>行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4B65E17E-174F-5234-71A6-1D80BE3507AB}"/>
              </a:ext>
            </a:extLst>
          </p:cNvPr>
          <p:cNvPicPr>
            <a:picLocks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15950" y="351919"/>
            <a:ext cx="2092395" cy="5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18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7F79700-424E-13B5-77B1-91D27144FD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1553" y="0"/>
            <a:ext cx="12188894" cy="4011168"/>
          </a:xfrm>
          <a:prstGeom prst="rect">
            <a:avLst/>
          </a:prstGeom>
        </p:spPr>
      </p:pic>
      <p:pic>
        <p:nvPicPr>
          <p:cNvPr id="7" name="图片 6" descr="人的脸&#10;&#10;中度可信度描述已自动生成">
            <a:extLst>
              <a:ext uri="{FF2B5EF4-FFF2-40B4-BE49-F238E27FC236}">
                <a16:creationId xmlns:a16="http://schemas.microsoft.com/office/drawing/2014/main" id="{EC181856-F7BB-FCEB-63C0-0A1F774694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C748FA9-78BD-15A6-34C3-D86D2CC8AF6F}"/>
              </a:ext>
            </a:extLst>
          </p:cNvPr>
          <p:cNvPicPr>
            <a:picLocks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15950" y="717681"/>
            <a:ext cx="2092395" cy="5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74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9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21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F5DBDB1-A783-65EA-A34A-71EF43841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E476F2-1700-DC7F-BB8D-283947B0A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048A62-E3A1-3573-B31E-CF0C52F0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A57EF-D535-47BC-BDDB-86946B02FB5A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395AA1-7507-CCE1-3457-8CD9C34FC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BA32C1-B26A-7FF5-0DFD-2739FCAC5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95C0C-F32C-41BE-BCDE-C19EEB034B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50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24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38.png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9.svg"/><Relationship Id="rId3" Type="http://schemas.openxmlformats.org/officeDocument/2006/relationships/tags" Target="../tags/tag20.xml"/><Relationship Id="rId7" Type="http://schemas.openxmlformats.org/officeDocument/2006/relationships/image" Target="../media/image43.svg"/><Relationship Id="rId12" Type="http://schemas.openxmlformats.org/officeDocument/2006/relationships/image" Target="../media/image48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42.png"/><Relationship Id="rId11" Type="http://schemas.openxmlformats.org/officeDocument/2006/relationships/image" Target="../media/image47.sv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6.png"/><Relationship Id="rId4" Type="http://schemas.openxmlformats.org/officeDocument/2006/relationships/tags" Target="../tags/tag21.xml"/><Relationship Id="rId9" Type="http://schemas.openxmlformats.org/officeDocument/2006/relationships/image" Target="../media/image45.svg"/><Relationship Id="rId14" Type="http://schemas.openxmlformats.org/officeDocument/2006/relationships/image" Target="../media/image3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chart" Target="../charts/char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22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21.png"/><Relationship Id="rId5" Type="http://schemas.openxmlformats.org/officeDocument/2006/relationships/tags" Target="../tags/tag6.xml"/><Relationship Id="rId10" Type="http://schemas.openxmlformats.org/officeDocument/2006/relationships/image" Target="../media/image20.png"/><Relationship Id="rId4" Type="http://schemas.openxmlformats.org/officeDocument/2006/relationships/tags" Target="../tags/tag5.xml"/><Relationship Id="rId9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>
            <a:extLst>
              <a:ext uri="{FF2B5EF4-FFF2-40B4-BE49-F238E27FC236}">
                <a16:creationId xmlns:a16="http://schemas.microsoft.com/office/drawing/2014/main" id="{734D1731-5048-CEF7-68CE-7C416FFC7EC6}"/>
              </a:ext>
            </a:extLst>
          </p:cNvPr>
          <p:cNvGrpSpPr/>
          <p:nvPr/>
        </p:nvGrpSpPr>
        <p:grpSpPr>
          <a:xfrm>
            <a:off x="4275781" y="-951426"/>
            <a:ext cx="2629395" cy="778819"/>
            <a:chOff x="2434281" y="-825500"/>
            <a:chExt cx="2629395" cy="778819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ED6EEF47-7C61-2C69-D925-742241D039EB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1979B594-041D-9CE2-87B8-111F6C2FD11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6B9E4CB0-C578-45B5-3D04-EC83E962D925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天空中有许多云&#10;&#10;描述已自动生成">
            <a:extLst>
              <a:ext uri="{FF2B5EF4-FFF2-40B4-BE49-F238E27FC236}">
                <a16:creationId xmlns:a16="http://schemas.microsoft.com/office/drawing/2014/main" id="{D18D092D-410D-CD93-E73D-95604C2B71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50" b="42140"/>
          <a:stretch>
            <a:fillRect/>
          </a:stretch>
        </p:blipFill>
        <p:spPr>
          <a:xfrm rot="21056159" flipH="1">
            <a:off x="-4316" y="5964984"/>
            <a:ext cx="5256506" cy="1315278"/>
          </a:xfrm>
          <a:custGeom>
            <a:avLst/>
            <a:gdLst>
              <a:gd name="connsiteX0" fmla="*/ 0 w 5256506"/>
              <a:gd name="connsiteY0" fmla="*/ 0 h 1315278"/>
              <a:gd name="connsiteX1" fmla="*/ 0 w 5256506"/>
              <a:gd name="connsiteY1" fmla="*/ 1315278 h 1315278"/>
              <a:gd name="connsiteX2" fmla="*/ 5256506 w 5256506"/>
              <a:gd name="connsiteY2" fmla="*/ 476707 h 1315278"/>
              <a:gd name="connsiteX3" fmla="*/ 5180456 w 5256506"/>
              <a:gd name="connsiteY3" fmla="*/ 0 h 1315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06" h="1315278">
                <a:moveTo>
                  <a:pt x="0" y="0"/>
                </a:moveTo>
                <a:lnTo>
                  <a:pt x="0" y="1315278"/>
                </a:lnTo>
                <a:lnTo>
                  <a:pt x="5256506" y="476707"/>
                </a:lnTo>
                <a:lnTo>
                  <a:pt x="5180456" y="0"/>
                </a:lnTo>
                <a:close/>
              </a:path>
            </a:pathLst>
          </a:custGeom>
          <a:effectLst>
            <a:outerShdw blurRad="330200" dist="50800" dir="13500000" algn="br" rotWithShape="0">
              <a:schemeClr val="accent1">
                <a:lumMod val="50000"/>
                <a:alpha val="90000"/>
              </a:schemeClr>
            </a:outerShdw>
          </a:effectLst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4FF7E9EC-6BD7-ECED-96E3-97FD0D7B58E9}"/>
              </a:ext>
            </a:extLst>
          </p:cNvPr>
          <p:cNvGrpSpPr/>
          <p:nvPr/>
        </p:nvGrpSpPr>
        <p:grpSpPr>
          <a:xfrm>
            <a:off x="0" y="-3317966"/>
            <a:ext cx="12192000" cy="3215642"/>
            <a:chOff x="0" y="0"/>
            <a:chExt cx="12192000" cy="3215642"/>
          </a:xfrm>
        </p:grpSpPr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1FB3A3C3-AE18-0891-D5BA-4108712936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51" t="58803" r="63625" b="3721"/>
            <a:stretch/>
          </p:blipFill>
          <p:spPr>
            <a:xfrm flipV="1">
              <a:off x="0" y="0"/>
              <a:ext cx="5004610" cy="3215642"/>
            </a:xfrm>
            <a:custGeom>
              <a:avLst/>
              <a:gdLst>
                <a:gd name="connsiteX0" fmla="*/ 0 w 5004610"/>
                <a:gd name="connsiteY0" fmla="*/ 3215642 h 3215642"/>
                <a:gd name="connsiteX1" fmla="*/ 5004610 w 5004610"/>
                <a:gd name="connsiteY1" fmla="*/ 3215642 h 3215642"/>
                <a:gd name="connsiteX2" fmla="*/ 5004610 w 5004610"/>
                <a:gd name="connsiteY2" fmla="*/ 0 h 3215642"/>
                <a:gd name="connsiteX3" fmla="*/ 0 w 5004610"/>
                <a:gd name="connsiteY3" fmla="*/ 0 h 321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04610" h="3215642">
                  <a:moveTo>
                    <a:pt x="0" y="3215642"/>
                  </a:moveTo>
                  <a:lnTo>
                    <a:pt x="5004610" y="3215642"/>
                  </a:lnTo>
                  <a:lnTo>
                    <a:pt x="5004610" y="0"/>
                  </a:lnTo>
                  <a:lnTo>
                    <a:pt x="0" y="0"/>
                  </a:lnTo>
                  <a:close/>
                </a:path>
              </a:pathLst>
            </a:custGeom>
            <a:effectLst>
              <a:outerShdw blurRad="355600" dist="38100" dir="2700000" algn="tr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CC53C924-12DF-6665-32E4-570A2BF9AA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51" t="58803" r="63625" b="3721"/>
            <a:stretch/>
          </p:blipFill>
          <p:spPr>
            <a:xfrm flipH="1" flipV="1">
              <a:off x="7187391" y="0"/>
              <a:ext cx="5004609" cy="3215642"/>
            </a:xfrm>
            <a:custGeom>
              <a:avLst/>
              <a:gdLst>
                <a:gd name="connsiteX0" fmla="*/ 5004609 w 5004609"/>
                <a:gd name="connsiteY0" fmla="*/ 3215642 h 3215642"/>
                <a:gd name="connsiteX1" fmla="*/ 0 w 5004609"/>
                <a:gd name="connsiteY1" fmla="*/ 3215642 h 3215642"/>
                <a:gd name="connsiteX2" fmla="*/ 0 w 5004609"/>
                <a:gd name="connsiteY2" fmla="*/ 0 h 3215642"/>
                <a:gd name="connsiteX3" fmla="*/ 5004609 w 5004609"/>
                <a:gd name="connsiteY3" fmla="*/ 0 h 321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04609" h="3215642">
                  <a:moveTo>
                    <a:pt x="5004609" y="3215642"/>
                  </a:moveTo>
                  <a:lnTo>
                    <a:pt x="0" y="3215642"/>
                  </a:lnTo>
                  <a:lnTo>
                    <a:pt x="0" y="0"/>
                  </a:lnTo>
                  <a:lnTo>
                    <a:pt x="5004609" y="0"/>
                  </a:lnTo>
                  <a:close/>
                </a:path>
              </a:pathLst>
            </a:custGeom>
            <a:effectLst>
              <a:outerShdw blurRad="355600" dist="38100" dir="8100000" algn="tr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</p:pic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CB1A120B-8D18-1F6D-DAD5-5243D356075C}"/>
              </a:ext>
            </a:extLst>
          </p:cNvPr>
          <p:cNvSpPr txBox="1"/>
          <p:nvPr/>
        </p:nvSpPr>
        <p:spPr>
          <a:xfrm>
            <a:off x="1823275" y="2307778"/>
            <a:ext cx="8545450" cy="782778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lvl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kumimoji="0" sz="5200" b="1" i="0" u="none" strike="noStrike" cap="none" spc="300" normalizeH="0" baseline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0"/>
                </a:gradFill>
                <a:effectLst/>
                <a:uLnTx/>
                <a:uFillTx/>
                <a:latin typeface="+mj-ea"/>
                <a:ea typeface="+mj-ea"/>
                <a:cs typeface="Microsoft YaHei" panose="020B0503020204020204" pitchFamily="34" charset="-122"/>
              </a:defRPr>
            </a:lvl1pPr>
          </a:lstStyle>
          <a:p>
            <a:r>
              <a:rPr lang="zh-CN" altLang="en-US" sz="4800"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5400000" scaled="0"/>
                </a:gradFill>
                <a:sym typeface="Helvetica"/>
              </a:rPr>
              <a:t>毕业答辩</a:t>
            </a:r>
            <a:r>
              <a:rPr lang="en-US" altLang="zh-CN" sz="4800"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5400000" scaled="0"/>
                </a:gradFill>
                <a:sym typeface="Helvetica"/>
              </a:rPr>
              <a:t>PPT</a:t>
            </a:r>
            <a:r>
              <a:rPr lang="zh-CN" altLang="en-US" sz="4800"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5400000" scaled="0"/>
                </a:gradFill>
                <a:sym typeface="Helvetica"/>
              </a:rPr>
              <a:t>模版</a:t>
            </a:r>
            <a:endParaRPr lang="zh-CN" altLang="en-US" sz="4800" dirty="0">
              <a:gradFill>
                <a:gsLst>
                  <a:gs pos="100000">
                    <a:schemeClr val="accent1"/>
                  </a:gs>
                  <a:gs pos="0">
                    <a:schemeClr val="accent3">
                      <a:lumMod val="75000"/>
                    </a:schemeClr>
                  </a:gs>
                </a:gsLst>
                <a:lin ang="5400000" scaled="0"/>
              </a:gradFill>
              <a:sym typeface="Helvetica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D60EDD47-D78B-AE91-E61A-3419BDB56278}"/>
              </a:ext>
            </a:extLst>
          </p:cNvPr>
          <p:cNvGrpSpPr/>
          <p:nvPr/>
        </p:nvGrpSpPr>
        <p:grpSpPr>
          <a:xfrm>
            <a:off x="3058481" y="3348330"/>
            <a:ext cx="6039868" cy="424768"/>
            <a:chOff x="3017483" y="1558344"/>
            <a:chExt cx="6157034" cy="433008"/>
          </a:xfrm>
        </p:grpSpPr>
        <p:sp>
          <p:nvSpPr>
            <p:cNvPr id="58" name="箭头: 左右 57">
              <a:extLst>
                <a:ext uri="{FF2B5EF4-FFF2-40B4-BE49-F238E27FC236}">
                  <a16:creationId xmlns:a16="http://schemas.microsoft.com/office/drawing/2014/main" id="{8A2A2FB1-7A3A-24C2-20E7-E6509C9E01B2}"/>
                </a:ext>
              </a:extLst>
            </p:cNvPr>
            <p:cNvSpPr/>
            <p:nvPr/>
          </p:nvSpPr>
          <p:spPr>
            <a:xfrm>
              <a:off x="4290349" y="1558344"/>
              <a:ext cx="3611301" cy="433008"/>
            </a:xfrm>
            <a:prstGeom prst="leftRightArrow">
              <a:avLst>
                <a:gd name="adj1" fmla="val 100000"/>
                <a:gd name="adj2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3">
                    <a:lumMod val="7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+mj-ea"/>
                  <a:ea typeface="+mj-ea"/>
                  <a:sym typeface="Helvetica"/>
                </a:rPr>
                <a:t>汇报</a:t>
              </a:r>
              <a:r>
                <a:rPr lang="zh-CN" altLang="en-US" b="1" spc="300">
                  <a:solidFill>
                    <a:schemeClr val="bg1"/>
                  </a:solidFill>
                  <a:latin typeface="+mj-ea"/>
                  <a:ea typeface="+mj-ea"/>
                  <a:sym typeface="Helvetica"/>
                </a:rPr>
                <a:t>人：智演喵</a:t>
              </a:r>
              <a:endParaRPr lang="zh-CN" altLang="en-US" b="1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5A898DE6-9538-0FC3-9B8A-09A0238714C4}"/>
                </a:ext>
              </a:extLst>
            </p:cNvPr>
            <p:cNvGrpSpPr/>
            <p:nvPr/>
          </p:nvGrpSpPr>
          <p:grpSpPr>
            <a:xfrm>
              <a:off x="7848627" y="1618616"/>
              <a:ext cx="1325890" cy="312464"/>
              <a:chOff x="7839224" y="1720216"/>
              <a:chExt cx="1325890" cy="312464"/>
            </a:xfrm>
          </p:grpSpPr>
          <p:sp>
            <p:nvSpPr>
              <p:cNvPr id="64" name="箭头: 左右 30">
                <a:extLst>
                  <a:ext uri="{FF2B5EF4-FFF2-40B4-BE49-F238E27FC236}">
                    <a16:creationId xmlns:a16="http://schemas.microsoft.com/office/drawing/2014/main" id="{20B581A9-D9A1-B4E5-B786-624E4B8DB575}"/>
                  </a:ext>
                </a:extLst>
              </p:cNvPr>
              <p:cNvSpPr/>
              <p:nvPr/>
            </p:nvSpPr>
            <p:spPr>
              <a:xfrm>
                <a:off x="7839224" y="1720216"/>
                <a:ext cx="156232" cy="312464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9525" cap="rnd">
                <a:solidFill>
                  <a:srgbClr val="083485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65" name="箭头: 左右 30">
                <a:extLst>
                  <a:ext uri="{FF2B5EF4-FFF2-40B4-BE49-F238E27FC236}">
                    <a16:creationId xmlns:a16="http://schemas.microsoft.com/office/drawing/2014/main" id="{7C96E304-D1B2-888B-91FF-002302AEC84B}"/>
                  </a:ext>
                </a:extLst>
              </p:cNvPr>
              <p:cNvSpPr/>
              <p:nvPr/>
            </p:nvSpPr>
            <p:spPr>
              <a:xfrm>
                <a:off x="7974939" y="1777365"/>
                <a:ext cx="103845" cy="207690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6350" cap="rnd">
                <a:solidFill>
                  <a:srgbClr val="083485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1FE6E815-9D0E-ECAF-235A-4216F1405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8784" y="1881210"/>
                <a:ext cx="1086330" cy="1"/>
              </a:xfrm>
              <a:prstGeom prst="line">
                <a:avLst/>
              </a:prstGeom>
              <a:noFill/>
              <a:ln w="635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17A53A55-D20C-39BE-B46C-AEC56C7CE478}"/>
                </a:ext>
              </a:extLst>
            </p:cNvPr>
            <p:cNvGrpSpPr/>
            <p:nvPr/>
          </p:nvGrpSpPr>
          <p:grpSpPr>
            <a:xfrm flipH="1">
              <a:off x="3017483" y="1618616"/>
              <a:ext cx="1325890" cy="312464"/>
              <a:chOff x="7839224" y="1720216"/>
              <a:chExt cx="1325890" cy="312464"/>
            </a:xfrm>
          </p:grpSpPr>
          <p:sp>
            <p:nvSpPr>
              <p:cNvPr id="61" name="箭头: 左右 30">
                <a:extLst>
                  <a:ext uri="{FF2B5EF4-FFF2-40B4-BE49-F238E27FC236}">
                    <a16:creationId xmlns:a16="http://schemas.microsoft.com/office/drawing/2014/main" id="{7B930D74-4381-7FE7-7D17-FEBBD84EF8A3}"/>
                  </a:ext>
                </a:extLst>
              </p:cNvPr>
              <p:cNvSpPr/>
              <p:nvPr/>
            </p:nvSpPr>
            <p:spPr>
              <a:xfrm>
                <a:off x="7839224" y="1720216"/>
                <a:ext cx="156232" cy="312464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9525" cap="rnd"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62" name="箭头: 左右 30">
                <a:extLst>
                  <a:ext uri="{FF2B5EF4-FFF2-40B4-BE49-F238E27FC236}">
                    <a16:creationId xmlns:a16="http://schemas.microsoft.com/office/drawing/2014/main" id="{667B955E-F6DC-CE9B-899E-311061628D84}"/>
                  </a:ext>
                </a:extLst>
              </p:cNvPr>
              <p:cNvSpPr/>
              <p:nvPr/>
            </p:nvSpPr>
            <p:spPr>
              <a:xfrm>
                <a:off x="7974939" y="1777365"/>
                <a:ext cx="103845" cy="207690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6350" cap="rnd"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2FCF28EC-51F4-F231-60FE-2C59CF1014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8784" y="1881210"/>
                <a:ext cx="1086330" cy="1"/>
              </a:xfrm>
              <a:prstGeom prst="line">
                <a:avLst/>
              </a:prstGeom>
              <a:noFill/>
              <a:ln w="635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67" name="文本框 66" descr="章节标题1">
            <a:extLst>
              <a:ext uri="{FF2B5EF4-FFF2-40B4-BE49-F238E27FC236}">
                <a16:creationId xmlns:a16="http://schemas.microsoft.com/office/drawing/2014/main" id="{DE48A2C0-5A8D-E2B3-8264-692FFEDDFC23}"/>
              </a:ext>
            </a:extLst>
          </p:cNvPr>
          <p:cNvSpPr txBox="1"/>
          <p:nvPr/>
        </p:nvSpPr>
        <p:spPr>
          <a:xfrm>
            <a:off x="4546208" y="3944451"/>
            <a:ext cx="3099584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altLang="zh-CN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20XX.xx</a:t>
            </a:r>
            <a:endParaRPr lang="zh-CN" altLang="en-US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C5733FDA-EAFC-FE12-FDA0-58723BFD0A50}"/>
              </a:ext>
            </a:extLst>
          </p:cNvPr>
          <p:cNvSpPr/>
          <p:nvPr/>
        </p:nvSpPr>
        <p:spPr>
          <a:xfrm>
            <a:off x="5635113" y="871952"/>
            <a:ext cx="921774" cy="942638"/>
          </a:xfrm>
          <a:custGeom>
            <a:avLst/>
            <a:gdLst>
              <a:gd name="connsiteX0" fmla="*/ 546724 w 1241094"/>
              <a:gd name="connsiteY0" fmla="*/ 1156893 h 1269186"/>
              <a:gd name="connsiteX1" fmla="*/ 544354 w 1241094"/>
              <a:gd name="connsiteY1" fmla="*/ 1179379 h 1269186"/>
              <a:gd name="connsiteX2" fmla="*/ 563260 w 1241094"/>
              <a:gd name="connsiteY2" fmla="*/ 1181464 h 1269186"/>
              <a:gd name="connsiteX3" fmla="*/ 572826 w 1241094"/>
              <a:gd name="connsiteY3" fmla="*/ 1181229 h 1269186"/>
              <a:gd name="connsiteX4" fmla="*/ 578424 w 1241094"/>
              <a:gd name="connsiteY4" fmla="*/ 1177719 h 1269186"/>
              <a:gd name="connsiteX5" fmla="*/ 580834 w 1241094"/>
              <a:gd name="connsiteY5" fmla="*/ 1171817 h 1269186"/>
              <a:gd name="connsiteX6" fmla="*/ 578248 w 1241094"/>
              <a:gd name="connsiteY6" fmla="*/ 1163511 h 1269186"/>
              <a:gd name="connsiteX7" fmla="*/ 567762 w 1241094"/>
              <a:gd name="connsiteY7" fmla="*/ 1159212 h 1269186"/>
              <a:gd name="connsiteX8" fmla="*/ 700494 w 1241094"/>
              <a:gd name="connsiteY8" fmla="*/ 1155878 h 1269186"/>
              <a:gd name="connsiteX9" fmla="*/ 698993 w 1241094"/>
              <a:gd name="connsiteY9" fmla="*/ 1169357 h 1269186"/>
              <a:gd name="connsiteX10" fmla="*/ 694903 w 1241094"/>
              <a:gd name="connsiteY10" fmla="*/ 1190356 h 1269186"/>
              <a:gd name="connsiteX11" fmla="*/ 717270 w 1241094"/>
              <a:gd name="connsiteY11" fmla="*/ 1186628 h 1269186"/>
              <a:gd name="connsiteX12" fmla="*/ 707406 w 1241094"/>
              <a:gd name="connsiteY12" fmla="*/ 1169088 h 1269186"/>
              <a:gd name="connsiteX13" fmla="*/ 700494 w 1241094"/>
              <a:gd name="connsiteY13" fmla="*/ 1155878 h 1269186"/>
              <a:gd name="connsiteX14" fmla="*/ 665899 w 1241094"/>
              <a:gd name="connsiteY14" fmla="*/ 1153634 h 1269186"/>
              <a:gd name="connsiteX15" fmla="*/ 667806 w 1241094"/>
              <a:gd name="connsiteY15" fmla="*/ 1221972 h 1269186"/>
              <a:gd name="connsiteX16" fmla="*/ 659281 w 1241094"/>
              <a:gd name="connsiteY16" fmla="*/ 1222221 h 1269186"/>
              <a:gd name="connsiteX17" fmla="*/ 657685 w 1241094"/>
              <a:gd name="connsiteY17" fmla="*/ 1165025 h 1269186"/>
              <a:gd name="connsiteX18" fmla="*/ 639863 w 1241094"/>
              <a:gd name="connsiteY18" fmla="*/ 1222786 h 1269186"/>
              <a:gd name="connsiteX19" fmla="*/ 631886 w 1241094"/>
              <a:gd name="connsiteY19" fmla="*/ 1223020 h 1269186"/>
              <a:gd name="connsiteX20" fmla="*/ 610936 w 1241094"/>
              <a:gd name="connsiteY20" fmla="*/ 1165410 h 1269186"/>
              <a:gd name="connsiteX21" fmla="*/ 612560 w 1241094"/>
              <a:gd name="connsiteY21" fmla="*/ 1223584 h 1269186"/>
              <a:gd name="connsiteX22" fmla="*/ 604035 w 1241094"/>
              <a:gd name="connsiteY22" fmla="*/ 1223833 h 1269186"/>
              <a:gd name="connsiteX23" fmla="*/ 602128 w 1241094"/>
              <a:gd name="connsiteY23" fmla="*/ 1155497 h 1269186"/>
              <a:gd name="connsiteX24" fmla="*/ 615438 w 1241094"/>
              <a:gd name="connsiteY24" fmla="*/ 1155107 h 1269186"/>
              <a:gd name="connsiteX25" fmla="*/ 632605 w 1241094"/>
              <a:gd name="connsiteY25" fmla="*/ 1203032 h 1269186"/>
              <a:gd name="connsiteX26" fmla="*/ 636079 w 1241094"/>
              <a:gd name="connsiteY26" fmla="*/ 1213054 h 1269186"/>
              <a:gd name="connsiteX27" fmla="*/ 639329 w 1241094"/>
              <a:gd name="connsiteY27" fmla="*/ 1201995 h 1269186"/>
              <a:gd name="connsiteX28" fmla="*/ 654001 w 1241094"/>
              <a:gd name="connsiteY28" fmla="*/ 1153982 h 1269186"/>
              <a:gd name="connsiteX29" fmla="*/ 538721 w 1241094"/>
              <a:gd name="connsiteY29" fmla="*/ 1148411 h 1269186"/>
              <a:gd name="connsiteX30" fmla="*/ 568192 w 1241094"/>
              <a:gd name="connsiteY30" fmla="*/ 1151662 h 1269186"/>
              <a:gd name="connsiteX31" fmla="*/ 581510 w 1241094"/>
              <a:gd name="connsiteY31" fmla="*/ 1154982 h 1269186"/>
              <a:gd name="connsiteX32" fmla="*/ 588217 w 1241094"/>
              <a:gd name="connsiteY32" fmla="*/ 1162266 h 1269186"/>
              <a:gd name="connsiteX33" fmla="*/ 589903 w 1241094"/>
              <a:gd name="connsiteY33" fmla="*/ 1172818 h 1269186"/>
              <a:gd name="connsiteX34" fmla="*/ 584037 w 1241094"/>
              <a:gd name="connsiteY34" fmla="*/ 1184506 h 1269186"/>
              <a:gd name="connsiteX35" fmla="*/ 569228 w 1241094"/>
              <a:gd name="connsiteY35" fmla="*/ 1189252 h 1269186"/>
              <a:gd name="connsiteX36" fmla="*/ 574175 w 1241094"/>
              <a:gd name="connsiteY36" fmla="*/ 1193221 h 1269186"/>
              <a:gd name="connsiteX37" fmla="*/ 580521 w 1241094"/>
              <a:gd name="connsiteY37" fmla="*/ 1203068 h 1269186"/>
              <a:gd name="connsiteX38" fmla="*/ 590132 w 1241094"/>
              <a:gd name="connsiteY38" fmla="*/ 1222843 h 1269186"/>
              <a:gd name="connsiteX39" fmla="*/ 579070 w 1241094"/>
              <a:gd name="connsiteY39" fmla="*/ 1221622 h 1269186"/>
              <a:gd name="connsiteX40" fmla="*/ 571764 w 1241094"/>
              <a:gd name="connsiteY40" fmla="*/ 1206511 h 1269186"/>
              <a:gd name="connsiteX41" fmla="*/ 566406 w 1241094"/>
              <a:gd name="connsiteY41" fmla="*/ 1196446 h 1269186"/>
              <a:gd name="connsiteX42" fmla="*/ 562418 w 1241094"/>
              <a:gd name="connsiteY42" fmla="*/ 1191410 h 1269186"/>
              <a:gd name="connsiteX43" fmla="*/ 558597 w 1241094"/>
              <a:gd name="connsiteY43" fmla="*/ 1189158 h 1269186"/>
              <a:gd name="connsiteX44" fmla="*/ 553734 w 1241094"/>
              <a:gd name="connsiteY44" fmla="*/ 1188294 h 1269186"/>
              <a:gd name="connsiteX45" fmla="*/ 543533 w 1241094"/>
              <a:gd name="connsiteY45" fmla="*/ 1187169 h 1269186"/>
              <a:gd name="connsiteX46" fmla="*/ 540350 w 1241094"/>
              <a:gd name="connsiteY46" fmla="*/ 1217353 h 1269186"/>
              <a:gd name="connsiteX47" fmla="*/ 531555 w 1241094"/>
              <a:gd name="connsiteY47" fmla="*/ 1216382 h 1269186"/>
              <a:gd name="connsiteX48" fmla="*/ 704269 w 1241094"/>
              <a:gd name="connsiteY48" fmla="*/ 1147971 h 1269186"/>
              <a:gd name="connsiteX49" fmla="*/ 742032 w 1241094"/>
              <a:gd name="connsiteY49" fmla="*/ 1210943 h 1269186"/>
              <a:gd name="connsiteX50" fmla="*/ 732085 w 1241094"/>
              <a:gd name="connsiteY50" fmla="*/ 1212601 h 1269186"/>
              <a:gd name="connsiteX51" fmla="*/ 721130 w 1241094"/>
              <a:gd name="connsiteY51" fmla="*/ 1193448 h 1269186"/>
              <a:gd name="connsiteX52" fmla="*/ 693541 w 1241094"/>
              <a:gd name="connsiteY52" fmla="*/ 1198048 h 1269186"/>
              <a:gd name="connsiteX53" fmla="*/ 689553 w 1241094"/>
              <a:gd name="connsiteY53" fmla="*/ 1219693 h 1269186"/>
              <a:gd name="connsiteX54" fmla="*/ 680282 w 1241094"/>
              <a:gd name="connsiteY54" fmla="*/ 1221239 h 1269186"/>
              <a:gd name="connsiteX55" fmla="*/ 694862 w 1241094"/>
              <a:gd name="connsiteY55" fmla="*/ 1149539 h 1269186"/>
              <a:gd name="connsiteX56" fmla="*/ 489017 w 1241094"/>
              <a:gd name="connsiteY56" fmla="*/ 1145025 h 1269186"/>
              <a:gd name="connsiteX57" fmla="*/ 480651 w 1241094"/>
              <a:gd name="connsiteY57" fmla="*/ 1148027 h 1269186"/>
              <a:gd name="connsiteX58" fmla="*/ 468953 w 1241094"/>
              <a:gd name="connsiteY58" fmla="*/ 1167783 h 1269186"/>
              <a:gd name="connsiteX59" fmla="*/ 470739 w 1241094"/>
              <a:gd name="connsiteY59" fmla="*/ 1188275 h 1269186"/>
              <a:gd name="connsiteX60" fmla="*/ 484923 w 1241094"/>
              <a:gd name="connsiteY60" fmla="*/ 1199145 h 1269186"/>
              <a:gd name="connsiteX61" fmla="*/ 502560 w 1241094"/>
              <a:gd name="connsiteY61" fmla="*/ 1196165 h 1269186"/>
              <a:gd name="connsiteX62" fmla="*/ 513564 w 1241094"/>
              <a:gd name="connsiteY62" fmla="*/ 1177938 h 1269186"/>
              <a:gd name="connsiteX63" fmla="*/ 514271 w 1241094"/>
              <a:gd name="connsiteY63" fmla="*/ 1163112 h 1269186"/>
              <a:gd name="connsiteX64" fmla="*/ 508674 w 1241094"/>
              <a:gd name="connsiteY64" fmla="*/ 1151774 h 1269186"/>
              <a:gd name="connsiteX65" fmla="*/ 497887 w 1241094"/>
              <a:gd name="connsiteY65" fmla="*/ 1145545 h 1269186"/>
              <a:gd name="connsiteX66" fmla="*/ 489017 w 1241094"/>
              <a:gd name="connsiteY66" fmla="*/ 1145025 h 1269186"/>
              <a:gd name="connsiteX67" fmla="*/ 744741 w 1241094"/>
              <a:gd name="connsiteY67" fmla="*/ 1139630 h 1269186"/>
              <a:gd name="connsiteX68" fmla="*/ 760436 w 1241094"/>
              <a:gd name="connsiteY68" fmla="*/ 1197751 h 1269186"/>
              <a:gd name="connsiteX69" fmla="*/ 792172 w 1241094"/>
              <a:gd name="connsiteY69" fmla="*/ 1188788 h 1269186"/>
              <a:gd name="connsiteX70" fmla="*/ 794271 w 1241094"/>
              <a:gd name="connsiteY70" fmla="*/ 1196566 h 1269186"/>
              <a:gd name="connsiteX71" fmla="*/ 754009 w 1241094"/>
              <a:gd name="connsiteY71" fmla="*/ 1207936 h 1269186"/>
              <a:gd name="connsiteX72" fmla="*/ 736212 w 1241094"/>
              <a:gd name="connsiteY72" fmla="*/ 1142038 h 1269186"/>
              <a:gd name="connsiteX73" fmla="*/ 486625 w 1241094"/>
              <a:gd name="connsiteY73" fmla="*/ 1137189 h 1269186"/>
              <a:gd name="connsiteX74" fmla="*/ 499654 w 1241094"/>
              <a:gd name="connsiteY74" fmla="*/ 1137971 h 1269186"/>
              <a:gd name="connsiteX75" fmla="*/ 514814 w 1241094"/>
              <a:gd name="connsiteY75" fmla="*/ 1146421 h 1269186"/>
              <a:gd name="connsiteX76" fmla="*/ 522889 w 1241094"/>
              <a:gd name="connsiteY76" fmla="*/ 1161428 h 1269186"/>
              <a:gd name="connsiteX77" fmla="*/ 522411 w 1241094"/>
              <a:gd name="connsiteY77" fmla="*/ 1180199 h 1269186"/>
              <a:gd name="connsiteX78" fmla="*/ 514101 w 1241094"/>
              <a:gd name="connsiteY78" fmla="*/ 1197277 h 1269186"/>
              <a:gd name="connsiteX79" fmla="*/ 499917 w 1241094"/>
              <a:gd name="connsiteY79" fmla="*/ 1206523 h 1269186"/>
              <a:gd name="connsiteX80" fmla="*/ 483168 w 1241094"/>
              <a:gd name="connsiteY80" fmla="*/ 1206676 h 1269186"/>
              <a:gd name="connsiteX81" fmla="*/ 467862 w 1241094"/>
              <a:gd name="connsiteY81" fmla="*/ 1198044 h 1269186"/>
              <a:gd name="connsiteX82" fmla="*/ 459879 w 1241094"/>
              <a:gd name="connsiteY82" fmla="*/ 1182941 h 1269186"/>
              <a:gd name="connsiteX83" fmla="*/ 460126 w 1241094"/>
              <a:gd name="connsiteY83" fmla="*/ 1165431 h 1269186"/>
              <a:gd name="connsiteX84" fmla="*/ 475002 w 1241094"/>
              <a:gd name="connsiteY84" fmla="*/ 1141716 h 1269186"/>
              <a:gd name="connsiteX85" fmla="*/ 486625 w 1241094"/>
              <a:gd name="connsiteY85" fmla="*/ 1137189 h 1269186"/>
              <a:gd name="connsiteX86" fmla="*/ 411117 w 1241094"/>
              <a:gd name="connsiteY86" fmla="*/ 1108268 h 1269186"/>
              <a:gd name="connsiteX87" fmla="*/ 419567 w 1241094"/>
              <a:gd name="connsiteY87" fmla="*/ 1111657 h 1269186"/>
              <a:gd name="connsiteX88" fmla="*/ 433090 w 1241094"/>
              <a:gd name="connsiteY88" fmla="*/ 1174738 h 1269186"/>
              <a:gd name="connsiteX89" fmla="*/ 452255 w 1241094"/>
              <a:gd name="connsiteY89" fmla="*/ 1124767 h 1269186"/>
              <a:gd name="connsiteX90" fmla="*/ 460152 w 1241094"/>
              <a:gd name="connsiteY90" fmla="*/ 1127936 h 1269186"/>
              <a:gd name="connsiteX91" fmla="*/ 435742 w 1241094"/>
              <a:gd name="connsiteY91" fmla="*/ 1191580 h 1269186"/>
              <a:gd name="connsiteX92" fmla="*/ 427294 w 1241094"/>
              <a:gd name="connsiteY92" fmla="*/ 1188193 h 1269186"/>
              <a:gd name="connsiteX93" fmla="*/ 413786 w 1241094"/>
              <a:gd name="connsiteY93" fmla="*/ 1125067 h 1269186"/>
              <a:gd name="connsiteX94" fmla="*/ 394604 w 1241094"/>
              <a:gd name="connsiteY94" fmla="*/ 1175081 h 1269186"/>
              <a:gd name="connsiteX95" fmla="*/ 386709 w 1241094"/>
              <a:gd name="connsiteY95" fmla="*/ 1171914 h 1269186"/>
              <a:gd name="connsiteX96" fmla="*/ 904275 w 1241094"/>
              <a:gd name="connsiteY96" fmla="*/ 1067459 h 1269186"/>
              <a:gd name="connsiteX97" fmla="*/ 924332 w 1241094"/>
              <a:gd name="connsiteY97" fmla="*/ 1101214 h 1269186"/>
              <a:gd name="connsiteX98" fmla="*/ 930695 w 1241094"/>
              <a:gd name="connsiteY98" fmla="*/ 1116413 h 1269186"/>
              <a:gd name="connsiteX99" fmla="*/ 928669 w 1241094"/>
              <a:gd name="connsiteY99" fmla="*/ 1129212 h 1269186"/>
              <a:gd name="connsiteX100" fmla="*/ 917251 w 1241094"/>
              <a:gd name="connsiteY100" fmla="*/ 1140754 h 1269186"/>
              <a:gd name="connsiteX101" fmla="*/ 902436 w 1241094"/>
              <a:gd name="connsiteY101" fmla="*/ 1146086 h 1269186"/>
              <a:gd name="connsiteX102" fmla="*/ 890282 w 1241094"/>
              <a:gd name="connsiteY102" fmla="*/ 1142426 h 1269186"/>
              <a:gd name="connsiteX103" fmla="*/ 879398 w 1241094"/>
              <a:gd name="connsiteY103" fmla="*/ 1129134 h 1269186"/>
              <a:gd name="connsiteX104" fmla="*/ 859340 w 1241094"/>
              <a:gd name="connsiteY104" fmla="*/ 1095378 h 1269186"/>
              <a:gd name="connsiteX105" fmla="*/ 866900 w 1241094"/>
              <a:gd name="connsiteY105" fmla="*/ 1090681 h 1269186"/>
              <a:gd name="connsiteX106" fmla="*/ 886935 w 1241094"/>
              <a:gd name="connsiteY106" fmla="*/ 1124397 h 1269186"/>
              <a:gd name="connsiteX107" fmla="*/ 894984 w 1241094"/>
              <a:gd name="connsiteY107" fmla="*/ 1134756 h 1269186"/>
              <a:gd name="connsiteX108" fmla="*/ 903042 w 1241094"/>
              <a:gd name="connsiteY108" fmla="*/ 1137361 h 1269186"/>
              <a:gd name="connsiteX109" fmla="*/ 912445 w 1241094"/>
              <a:gd name="connsiteY109" fmla="*/ 1134193 h 1269186"/>
              <a:gd name="connsiteX110" fmla="*/ 922033 w 1241094"/>
              <a:gd name="connsiteY110" fmla="*/ 1122941 h 1269186"/>
              <a:gd name="connsiteX111" fmla="*/ 916748 w 1241094"/>
              <a:gd name="connsiteY111" fmla="*/ 1105872 h 1269186"/>
              <a:gd name="connsiteX112" fmla="*/ 896713 w 1241094"/>
              <a:gd name="connsiteY112" fmla="*/ 1072156 h 1269186"/>
              <a:gd name="connsiteX113" fmla="*/ 282609 w 1241094"/>
              <a:gd name="connsiteY113" fmla="*/ 1032146 h 1269186"/>
              <a:gd name="connsiteX114" fmla="*/ 291136 w 1241094"/>
              <a:gd name="connsiteY114" fmla="*/ 1032298 h 1269186"/>
              <a:gd name="connsiteX115" fmla="*/ 307503 w 1241094"/>
              <a:gd name="connsiteY115" fmla="*/ 1040246 h 1269186"/>
              <a:gd name="connsiteX116" fmla="*/ 316302 w 1241094"/>
              <a:gd name="connsiteY116" fmla="*/ 1050472 h 1269186"/>
              <a:gd name="connsiteX117" fmla="*/ 319420 w 1241094"/>
              <a:gd name="connsiteY117" fmla="*/ 1061558 h 1269186"/>
              <a:gd name="connsiteX118" fmla="*/ 316569 w 1241094"/>
              <a:gd name="connsiteY118" fmla="*/ 1073539 h 1269186"/>
              <a:gd name="connsiteX119" fmla="*/ 308961 w 1241094"/>
              <a:gd name="connsiteY119" fmla="*/ 1070212 h 1269186"/>
              <a:gd name="connsiteX120" fmla="*/ 311031 w 1241094"/>
              <a:gd name="connsiteY120" fmla="*/ 1061408 h 1269186"/>
              <a:gd name="connsiteX121" fmla="*/ 308943 w 1241094"/>
              <a:gd name="connsiteY121" fmla="*/ 1053603 h 1269186"/>
              <a:gd name="connsiteX122" fmla="*/ 302827 w 1241094"/>
              <a:gd name="connsiteY122" fmla="*/ 1046334 h 1269186"/>
              <a:gd name="connsiteX123" fmla="*/ 293469 w 1241094"/>
              <a:gd name="connsiteY123" fmla="*/ 1041135 h 1269186"/>
              <a:gd name="connsiteX124" fmla="*/ 284860 w 1241094"/>
              <a:gd name="connsiteY124" fmla="*/ 1040480 h 1269186"/>
              <a:gd name="connsiteX125" fmla="*/ 277443 w 1241094"/>
              <a:gd name="connsiteY125" fmla="*/ 1043087 h 1269186"/>
              <a:gd name="connsiteX126" fmla="*/ 267071 w 1241094"/>
              <a:gd name="connsiteY126" fmla="*/ 1052228 h 1269186"/>
              <a:gd name="connsiteX127" fmla="*/ 260170 w 1241094"/>
              <a:gd name="connsiteY127" fmla="*/ 1066158 h 1269186"/>
              <a:gd name="connsiteX128" fmla="*/ 261619 w 1241094"/>
              <a:gd name="connsiteY128" fmla="*/ 1079015 h 1269186"/>
              <a:gd name="connsiteX129" fmla="*/ 269580 w 1241094"/>
              <a:gd name="connsiteY129" fmla="*/ 1089305 h 1269186"/>
              <a:gd name="connsiteX130" fmla="*/ 279738 w 1241094"/>
              <a:gd name="connsiteY130" fmla="*/ 1094677 h 1269186"/>
              <a:gd name="connsiteX131" fmla="*/ 289170 w 1241094"/>
              <a:gd name="connsiteY131" fmla="*/ 1096181 h 1269186"/>
              <a:gd name="connsiteX132" fmla="*/ 296921 w 1241094"/>
              <a:gd name="connsiteY132" fmla="*/ 1086219 h 1269186"/>
              <a:gd name="connsiteX133" fmla="*/ 281538 w 1241094"/>
              <a:gd name="connsiteY133" fmla="*/ 1073708 h 1269186"/>
              <a:gd name="connsiteX134" fmla="*/ 286419 w 1241094"/>
              <a:gd name="connsiteY134" fmla="*/ 1067429 h 1269186"/>
              <a:gd name="connsiteX135" fmla="*/ 308612 w 1241094"/>
              <a:gd name="connsiteY135" fmla="*/ 1085420 h 1269186"/>
              <a:gd name="connsiteX136" fmla="*/ 293171 w 1241094"/>
              <a:gd name="connsiteY136" fmla="*/ 1105273 h 1269186"/>
              <a:gd name="connsiteX137" fmla="*/ 277774 w 1241094"/>
              <a:gd name="connsiteY137" fmla="*/ 1102969 h 1269186"/>
              <a:gd name="connsiteX138" fmla="*/ 265005 w 1241094"/>
              <a:gd name="connsiteY138" fmla="*/ 1096011 h 1269186"/>
              <a:gd name="connsiteX139" fmla="*/ 253623 w 1241094"/>
              <a:gd name="connsiteY139" fmla="*/ 1081243 h 1269186"/>
              <a:gd name="connsiteX140" fmla="*/ 251706 w 1241094"/>
              <a:gd name="connsiteY140" fmla="*/ 1063744 h 1269186"/>
              <a:gd name="connsiteX141" fmla="*/ 259592 w 1241094"/>
              <a:gd name="connsiteY141" fmla="*/ 1046860 h 1269186"/>
              <a:gd name="connsiteX142" fmla="*/ 274126 w 1241094"/>
              <a:gd name="connsiteY142" fmla="*/ 1034877 h 1269186"/>
              <a:gd name="connsiteX143" fmla="*/ 282609 w 1241094"/>
              <a:gd name="connsiteY143" fmla="*/ 1032146 h 1269186"/>
              <a:gd name="connsiteX144" fmla="*/ 955140 w 1241094"/>
              <a:gd name="connsiteY144" fmla="*/ 1027415 h 1269186"/>
              <a:gd name="connsiteX145" fmla="*/ 996845 w 1241094"/>
              <a:gd name="connsiteY145" fmla="*/ 1080844 h 1269186"/>
              <a:gd name="connsiteX146" fmla="*/ 989753 w 1241094"/>
              <a:gd name="connsiteY146" fmla="*/ 1086635 h 1269186"/>
              <a:gd name="connsiteX147" fmla="*/ 929536 w 1241094"/>
              <a:gd name="connsiteY147" fmla="*/ 1067049 h 1269186"/>
              <a:gd name="connsiteX148" fmla="*/ 962309 w 1241094"/>
              <a:gd name="connsiteY148" fmla="*/ 1109035 h 1269186"/>
              <a:gd name="connsiteX149" fmla="*/ 955680 w 1241094"/>
              <a:gd name="connsiteY149" fmla="*/ 1114446 h 1269186"/>
              <a:gd name="connsiteX150" fmla="*/ 913975 w 1241094"/>
              <a:gd name="connsiteY150" fmla="*/ 1061015 h 1269186"/>
              <a:gd name="connsiteX151" fmla="*/ 921068 w 1241094"/>
              <a:gd name="connsiteY151" fmla="*/ 1055226 h 1269186"/>
              <a:gd name="connsiteX152" fmla="*/ 981254 w 1241094"/>
              <a:gd name="connsiteY152" fmla="*/ 1074774 h 1269186"/>
              <a:gd name="connsiteX153" fmla="*/ 948511 w 1241094"/>
              <a:gd name="connsiteY153" fmla="*/ 1032825 h 1269186"/>
              <a:gd name="connsiteX154" fmla="*/ 972706 w 1241094"/>
              <a:gd name="connsiteY154" fmla="*/ 1010200 h 1269186"/>
              <a:gd name="connsiteX155" fmla="*/ 1018982 w 1241094"/>
              <a:gd name="connsiteY155" fmla="*/ 1059538 h 1269186"/>
              <a:gd name="connsiteX156" fmla="*/ 1012597 w 1241094"/>
              <a:gd name="connsiteY156" fmla="*/ 1065800 h 1269186"/>
              <a:gd name="connsiteX157" fmla="*/ 966322 w 1241094"/>
              <a:gd name="connsiteY157" fmla="*/ 1016462 h 1269186"/>
              <a:gd name="connsiteX158" fmla="*/ 237829 w 1241094"/>
              <a:gd name="connsiteY158" fmla="*/ 973946 h 1269186"/>
              <a:gd name="connsiteX159" fmla="*/ 244125 w 1241094"/>
              <a:gd name="connsiteY159" fmla="*/ 980630 h 1269186"/>
              <a:gd name="connsiteX160" fmla="*/ 230681 w 1241094"/>
              <a:gd name="connsiteY160" fmla="*/ 1043729 h 1269186"/>
              <a:gd name="connsiteX161" fmla="*/ 268484 w 1241094"/>
              <a:gd name="connsiteY161" fmla="*/ 1006493 h 1269186"/>
              <a:gd name="connsiteX162" fmla="*/ 274368 w 1241094"/>
              <a:gd name="connsiteY162" fmla="*/ 1012740 h 1269186"/>
              <a:gd name="connsiteX163" fmla="*/ 226219 w 1241094"/>
              <a:gd name="connsiteY163" fmla="*/ 1060165 h 1269186"/>
              <a:gd name="connsiteX164" fmla="*/ 219923 w 1241094"/>
              <a:gd name="connsiteY164" fmla="*/ 1053482 h 1269186"/>
              <a:gd name="connsiteX165" fmla="*/ 233401 w 1241094"/>
              <a:gd name="connsiteY165" fmla="*/ 990352 h 1269186"/>
              <a:gd name="connsiteX166" fmla="*/ 195564 w 1241094"/>
              <a:gd name="connsiteY166" fmla="*/ 1027619 h 1269186"/>
              <a:gd name="connsiteX167" fmla="*/ 189681 w 1241094"/>
              <a:gd name="connsiteY167" fmla="*/ 1021372 h 1269186"/>
              <a:gd name="connsiteX168" fmla="*/ 1020106 w 1241094"/>
              <a:gd name="connsiteY168" fmla="*/ 957703 h 1269186"/>
              <a:gd name="connsiteX169" fmla="*/ 1053122 w 1241094"/>
              <a:gd name="connsiteY169" fmla="*/ 1022897 h 1269186"/>
              <a:gd name="connsiteX170" fmla="*/ 1047141 w 1241094"/>
              <a:gd name="connsiteY170" fmla="*/ 1029876 h 1269186"/>
              <a:gd name="connsiteX171" fmla="*/ 979796 w 1241094"/>
              <a:gd name="connsiteY171" fmla="*/ 1004730 h 1269186"/>
              <a:gd name="connsiteX172" fmla="*/ 986108 w 1241094"/>
              <a:gd name="connsiteY172" fmla="*/ 997365 h 1269186"/>
              <a:gd name="connsiteX173" fmla="*/ 1034081 w 1241094"/>
              <a:gd name="connsiteY173" fmla="*/ 1016743 h 1269186"/>
              <a:gd name="connsiteX174" fmla="*/ 1044624 w 1241094"/>
              <a:gd name="connsiteY174" fmla="*/ 1021420 h 1269186"/>
              <a:gd name="connsiteX175" fmla="*/ 1038770 w 1241094"/>
              <a:gd name="connsiteY175" fmla="*/ 1011273 h 1269186"/>
              <a:gd name="connsiteX176" fmla="*/ 1014153 w 1241094"/>
              <a:gd name="connsiteY176" fmla="*/ 964647 h 1269186"/>
              <a:gd name="connsiteX177" fmla="*/ 193795 w 1241094"/>
              <a:gd name="connsiteY177" fmla="*/ 935596 h 1269186"/>
              <a:gd name="connsiteX178" fmla="*/ 172428 w 1241094"/>
              <a:gd name="connsiteY178" fmla="*/ 943083 h 1269186"/>
              <a:gd name="connsiteX179" fmla="*/ 160947 w 1241094"/>
              <a:gd name="connsiteY179" fmla="*/ 959975 h 1269186"/>
              <a:gd name="connsiteX180" fmla="*/ 165012 w 1241094"/>
              <a:gd name="connsiteY180" fmla="*/ 977618 h 1269186"/>
              <a:gd name="connsiteX181" fmla="*/ 180413 w 1241094"/>
              <a:gd name="connsiteY181" fmla="*/ 986899 h 1269186"/>
              <a:gd name="connsiteX182" fmla="*/ 200286 w 1241094"/>
              <a:gd name="connsiteY182" fmla="*/ 980132 h 1269186"/>
              <a:gd name="connsiteX183" fmla="*/ 210127 w 1241094"/>
              <a:gd name="connsiteY183" fmla="*/ 969221 h 1269186"/>
              <a:gd name="connsiteX184" fmla="*/ 212945 w 1241094"/>
              <a:gd name="connsiteY184" fmla="*/ 956852 h 1269186"/>
              <a:gd name="connsiteX185" fmla="*/ 208575 w 1241094"/>
              <a:gd name="connsiteY185" fmla="*/ 944999 h 1269186"/>
              <a:gd name="connsiteX186" fmla="*/ 193795 w 1241094"/>
              <a:gd name="connsiteY186" fmla="*/ 935596 h 1269186"/>
              <a:gd name="connsiteX187" fmla="*/ 193418 w 1241094"/>
              <a:gd name="connsiteY187" fmla="*/ 927049 h 1269186"/>
              <a:gd name="connsiteX188" fmla="*/ 214680 w 1241094"/>
              <a:gd name="connsiteY188" fmla="*/ 940344 h 1269186"/>
              <a:gd name="connsiteX189" fmla="*/ 221012 w 1241094"/>
              <a:gd name="connsiteY189" fmla="*/ 956771 h 1269186"/>
              <a:gd name="connsiteX190" fmla="*/ 217797 w 1241094"/>
              <a:gd name="connsiteY190" fmla="*/ 973581 h 1269186"/>
              <a:gd name="connsiteX191" fmla="*/ 205656 w 1241094"/>
              <a:gd name="connsiteY191" fmla="*/ 987670 h 1269186"/>
              <a:gd name="connsiteX192" fmla="*/ 188570 w 1241094"/>
              <a:gd name="connsiteY192" fmla="*/ 995321 h 1269186"/>
              <a:gd name="connsiteX193" fmla="*/ 171890 w 1241094"/>
              <a:gd name="connsiteY193" fmla="*/ 993113 h 1269186"/>
              <a:gd name="connsiteX194" fmla="*/ 158942 w 1241094"/>
              <a:gd name="connsiteY194" fmla="*/ 982245 h 1269186"/>
              <a:gd name="connsiteX195" fmla="*/ 152613 w 1241094"/>
              <a:gd name="connsiteY195" fmla="*/ 965584 h 1269186"/>
              <a:gd name="connsiteX196" fmla="*/ 155962 w 1241094"/>
              <a:gd name="connsiteY196" fmla="*/ 948761 h 1269186"/>
              <a:gd name="connsiteX197" fmla="*/ 167131 w 1241094"/>
              <a:gd name="connsiteY197" fmla="*/ 935488 h 1269186"/>
              <a:gd name="connsiteX198" fmla="*/ 193418 w 1241094"/>
              <a:gd name="connsiteY198" fmla="*/ 927049 h 1269186"/>
              <a:gd name="connsiteX199" fmla="*/ 1051024 w 1241094"/>
              <a:gd name="connsiteY199" fmla="*/ 912219 h 1269186"/>
              <a:gd name="connsiteX200" fmla="*/ 1057532 w 1241094"/>
              <a:gd name="connsiteY200" fmla="*/ 916778 h 1269186"/>
              <a:gd name="connsiteX201" fmla="*/ 1035208 w 1241094"/>
              <a:gd name="connsiteY201" fmla="*/ 950091 h 1269186"/>
              <a:gd name="connsiteX202" fmla="*/ 1052098 w 1241094"/>
              <a:gd name="connsiteY202" fmla="*/ 961927 h 1269186"/>
              <a:gd name="connsiteX203" fmla="*/ 1073004 w 1241094"/>
              <a:gd name="connsiteY203" fmla="*/ 930730 h 1269186"/>
              <a:gd name="connsiteX204" fmla="*/ 1079474 w 1241094"/>
              <a:gd name="connsiteY204" fmla="*/ 935265 h 1269186"/>
              <a:gd name="connsiteX205" fmla="*/ 1058568 w 1241094"/>
              <a:gd name="connsiteY205" fmla="*/ 966462 h 1269186"/>
              <a:gd name="connsiteX206" fmla="*/ 1077340 w 1241094"/>
              <a:gd name="connsiteY206" fmla="*/ 979615 h 1269186"/>
              <a:gd name="connsiteX207" fmla="*/ 1100540 w 1241094"/>
              <a:gd name="connsiteY207" fmla="*/ 944995 h 1269186"/>
              <a:gd name="connsiteX208" fmla="*/ 1107046 w 1241094"/>
              <a:gd name="connsiteY208" fmla="*/ 949556 h 1269186"/>
              <a:gd name="connsiteX209" fmla="*/ 1078846 w 1241094"/>
              <a:gd name="connsiteY209" fmla="*/ 991640 h 1269186"/>
              <a:gd name="connsiteX210" fmla="*/ 1023700 w 1241094"/>
              <a:gd name="connsiteY210" fmla="*/ 952994 h 1269186"/>
              <a:gd name="connsiteX211" fmla="*/ 162798 w 1241094"/>
              <a:gd name="connsiteY211" fmla="*/ 871282 h 1269186"/>
              <a:gd name="connsiteX212" fmla="*/ 118027 w 1241094"/>
              <a:gd name="connsiteY212" fmla="*/ 896417 h 1269186"/>
              <a:gd name="connsiteX213" fmla="*/ 124896 w 1241094"/>
              <a:gd name="connsiteY213" fmla="*/ 909211 h 1269186"/>
              <a:gd name="connsiteX214" fmla="*/ 130968 w 1241094"/>
              <a:gd name="connsiteY214" fmla="*/ 917906 h 1269186"/>
              <a:gd name="connsiteX215" fmla="*/ 136892 w 1241094"/>
              <a:gd name="connsiteY215" fmla="*/ 921576 h 1269186"/>
              <a:gd name="connsiteX216" fmla="*/ 146665 w 1241094"/>
              <a:gd name="connsiteY216" fmla="*/ 921807 h 1269186"/>
              <a:gd name="connsiteX217" fmla="*/ 158803 w 1241094"/>
              <a:gd name="connsiteY217" fmla="*/ 917042 h 1269186"/>
              <a:gd name="connsiteX218" fmla="*/ 171277 w 1241094"/>
              <a:gd name="connsiteY218" fmla="*/ 906022 h 1269186"/>
              <a:gd name="connsiteX219" fmla="*/ 173866 w 1241094"/>
              <a:gd name="connsiteY219" fmla="*/ 894806 h 1269186"/>
              <a:gd name="connsiteX220" fmla="*/ 169556 w 1241094"/>
              <a:gd name="connsiteY220" fmla="*/ 883872 h 1269186"/>
              <a:gd name="connsiteX221" fmla="*/ 1085361 w 1241094"/>
              <a:gd name="connsiteY221" fmla="*/ 870320 h 1269186"/>
              <a:gd name="connsiteX222" fmla="*/ 1077656 w 1241094"/>
              <a:gd name="connsiteY222" fmla="*/ 878768 h 1269186"/>
              <a:gd name="connsiteX223" fmla="*/ 1067948 w 1241094"/>
              <a:gd name="connsiteY223" fmla="*/ 897993 h 1269186"/>
              <a:gd name="connsiteX224" fmla="*/ 1087598 w 1241094"/>
              <a:gd name="connsiteY224" fmla="*/ 908371 h 1269186"/>
              <a:gd name="connsiteX225" fmla="*/ 1096324 w 1241094"/>
              <a:gd name="connsiteY225" fmla="*/ 891093 h 1269186"/>
              <a:gd name="connsiteX226" fmla="*/ 1099561 w 1241094"/>
              <a:gd name="connsiteY226" fmla="*/ 881886 h 1269186"/>
              <a:gd name="connsiteX227" fmla="*/ 1098381 w 1241094"/>
              <a:gd name="connsiteY227" fmla="*/ 875280 h 1269186"/>
              <a:gd name="connsiteX228" fmla="*/ 1093869 w 1241094"/>
              <a:gd name="connsiteY228" fmla="*/ 870850 h 1269186"/>
              <a:gd name="connsiteX229" fmla="*/ 1085361 w 1241094"/>
              <a:gd name="connsiteY229" fmla="*/ 870320 h 1269186"/>
              <a:gd name="connsiteX230" fmla="*/ 1087823 w 1241094"/>
              <a:gd name="connsiteY230" fmla="*/ 860362 h 1269186"/>
              <a:gd name="connsiteX231" fmla="*/ 1098053 w 1241094"/>
              <a:gd name="connsiteY231" fmla="*/ 862563 h 1269186"/>
              <a:gd name="connsiteX232" fmla="*/ 1106596 w 1241094"/>
              <a:gd name="connsiteY232" fmla="*/ 872375 h 1269186"/>
              <a:gd name="connsiteX233" fmla="*/ 1105579 w 1241094"/>
              <a:gd name="connsiteY233" fmla="*/ 888214 h 1269186"/>
              <a:gd name="connsiteX234" fmla="*/ 1110985 w 1241094"/>
              <a:gd name="connsiteY234" fmla="*/ 884928 h 1269186"/>
              <a:gd name="connsiteX235" fmla="*/ 1122255 w 1241094"/>
              <a:gd name="connsiteY235" fmla="*/ 882429 h 1269186"/>
              <a:gd name="connsiteX236" fmla="*/ 1143757 w 1241094"/>
              <a:gd name="connsiteY236" fmla="*/ 880400 h 1269186"/>
              <a:gd name="connsiteX237" fmla="*/ 1138651 w 1241094"/>
              <a:gd name="connsiteY237" fmla="*/ 890511 h 1269186"/>
              <a:gd name="connsiteX238" fmla="*/ 1122233 w 1241094"/>
              <a:gd name="connsiteY238" fmla="*/ 892023 h 1269186"/>
              <a:gd name="connsiteX239" fmla="*/ 1111120 w 1241094"/>
              <a:gd name="connsiteY239" fmla="*/ 893501 h 1269186"/>
              <a:gd name="connsiteX240" fmla="*/ 1105088 w 1241094"/>
              <a:gd name="connsiteY240" fmla="*/ 895485 h 1269186"/>
              <a:gd name="connsiteX241" fmla="*/ 1101657 w 1241094"/>
              <a:gd name="connsiteY241" fmla="*/ 898319 h 1269186"/>
              <a:gd name="connsiteX242" fmla="*/ 1099113 w 1241094"/>
              <a:gd name="connsiteY242" fmla="*/ 902644 h 1269186"/>
              <a:gd name="connsiteX243" fmla="*/ 1094404 w 1241094"/>
              <a:gd name="connsiteY243" fmla="*/ 911966 h 1269186"/>
              <a:gd name="connsiteX244" fmla="*/ 1120782 w 1241094"/>
              <a:gd name="connsiteY244" fmla="*/ 925896 h 1269186"/>
              <a:gd name="connsiteX245" fmla="*/ 1116722 w 1241094"/>
              <a:gd name="connsiteY245" fmla="*/ 933934 h 1269186"/>
              <a:gd name="connsiteX246" fmla="*/ 1057324 w 1241094"/>
              <a:gd name="connsiteY246" fmla="*/ 902565 h 1269186"/>
              <a:gd name="connsiteX247" fmla="*/ 1070923 w 1241094"/>
              <a:gd name="connsiteY247" fmla="*/ 875634 h 1269186"/>
              <a:gd name="connsiteX248" fmla="*/ 1078760 w 1241094"/>
              <a:gd name="connsiteY248" fmla="*/ 864131 h 1269186"/>
              <a:gd name="connsiteX249" fmla="*/ 1087823 w 1241094"/>
              <a:gd name="connsiteY249" fmla="*/ 860362 h 1269186"/>
              <a:gd name="connsiteX250" fmla="*/ 165455 w 1241094"/>
              <a:gd name="connsiteY250" fmla="*/ 859469 h 1269186"/>
              <a:gd name="connsiteX251" fmla="*/ 176538 w 1241094"/>
              <a:gd name="connsiteY251" fmla="*/ 880112 h 1269186"/>
              <a:gd name="connsiteX252" fmla="*/ 181427 w 1241094"/>
              <a:gd name="connsiteY252" fmla="*/ 891254 h 1269186"/>
              <a:gd name="connsiteX253" fmla="*/ 181946 w 1241094"/>
              <a:gd name="connsiteY253" fmla="*/ 902399 h 1269186"/>
              <a:gd name="connsiteX254" fmla="*/ 175740 w 1241094"/>
              <a:gd name="connsiteY254" fmla="*/ 915112 h 1269186"/>
              <a:gd name="connsiteX255" fmla="*/ 163072 w 1241094"/>
              <a:gd name="connsiteY255" fmla="*/ 925284 h 1269186"/>
              <a:gd name="connsiteX256" fmla="*/ 150384 w 1241094"/>
              <a:gd name="connsiteY256" fmla="*/ 930333 h 1269186"/>
              <a:gd name="connsiteX257" fmla="*/ 139656 w 1241094"/>
              <a:gd name="connsiteY257" fmla="*/ 931037 h 1269186"/>
              <a:gd name="connsiteX258" fmla="*/ 131409 w 1241094"/>
              <a:gd name="connsiteY258" fmla="*/ 928563 h 1269186"/>
              <a:gd name="connsiteX259" fmla="*/ 124630 w 1241094"/>
              <a:gd name="connsiteY259" fmla="*/ 923059 h 1269186"/>
              <a:gd name="connsiteX260" fmla="*/ 118463 w 1241094"/>
              <a:gd name="connsiteY260" fmla="*/ 913993 h 1269186"/>
              <a:gd name="connsiteX261" fmla="*/ 106854 w 1241094"/>
              <a:gd name="connsiteY261" fmla="*/ 892369 h 1269186"/>
              <a:gd name="connsiteX262" fmla="*/ 1109817 w 1241094"/>
              <a:gd name="connsiteY262" fmla="*/ 803665 h 1269186"/>
              <a:gd name="connsiteX263" fmla="*/ 1120838 w 1241094"/>
              <a:gd name="connsiteY263" fmla="*/ 804228 h 1269186"/>
              <a:gd name="connsiteX264" fmla="*/ 1118510 w 1241094"/>
              <a:gd name="connsiteY264" fmla="*/ 812594 h 1269186"/>
              <a:gd name="connsiteX265" fmla="*/ 1107927 w 1241094"/>
              <a:gd name="connsiteY265" fmla="*/ 813661 h 1269186"/>
              <a:gd name="connsiteX266" fmla="*/ 1100870 w 1241094"/>
              <a:gd name="connsiteY266" fmla="*/ 823702 h 1269186"/>
              <a:gd name="connsiteX267" fmla="*/ 1099596 w 1241094"/>
              <a:gd name="connsiteY267" fmla="*/ 835966 h 1269186"/>
              <a:gd name="connsiteX268" fmla="*/ 1104986 w 1241094"/>
              <a:gd name="connsiteY268" fmla="*/ 841992 h 1269186"/>
              <a:gd name="connsiteX269" fmla="*/ 1111446 w 1241094"/>
              <a:gd name="connsiteY269" fmla="*/ 841586 h 1269186"/>
              <a:gd name="connsiteX270" fmla="*/ 1120520 w 1241094"/>
              <a:gd name="connsiteY270" fmla="*/ 830465 h 1269186"/>
              <a:gd name="connsiteX271" fmla="*/ 1129625 w 1241094"/>
              <a:gd name="connsiteY271" fmla="*/ 817765 h 1269186"/>
              <a:gd name="connsiteX272" fmla="*/ 1138997 w 1241094"/>
              <a:gd name="connsiteY272" fmla="*/ 811896 h 1269186"/>
              <a:gd name="connsiteX273" fmla="*/ 1148881 w 1241094"/>
              <a:gd name="connsiteY273" fmla="*/ 812579 h 1269186"/>
              <a:gd name="connsiteX274" fmla="*/ 1157265 w 1241094"/>
              <a:gd name="connsiteY274" fmla="*/ 819058 h 1269186"/>
              <a:gd name="connsiteX275" fmla="*/ 1161129 w 1241094"/>
              <a:gd name="connsiteY275" fmla="*/ 830074 h 1269186"/>
              <a:gd name="connsiteX276" fmla="*/ 1159148 w 1241094"/>
              <a:gd name="connsiteY276" fmla="*/ 843364 h 1269186"/>
              <a:gd name="connsiteX277" fmla="*/ 1151420 w 1241094"/>
              <a:gd name="connsiteY277" fmla="*/ 857030 h 1269186"/>
              <a:gd name="connsiteX278" fmla="*/ 1140633 w 1241094"/>
              <a:gd name="connsiteY278" fmla="*/ 863459 h 1269186"/>
              <a:gd name="connsiteX279" fmla="*/ 1128087 w 1241094"/>
              <a:gd name="connsiteY279" fmla="*/ 862744 h 1269186"/>
              <a:gd name="connsiteX280" fmla="*/ 1130280 w 1241094"/>
              <a:gd name="connsiteY280" fmla="*/ 854477 h 1269186"/>
              <a:gd name="connsiteX281" fmla="*/ 1138958 w 1241094"/>
              <a:gd name="connsiteY281" fmla="*/ 854732 h 1269186"/>
              <a:gd name="connsiteX282" fmla="*/ 1146158 w 1241094"/>
              <a:gd name="connsiteY282" fmla="*/ 850109 h 1269186"/>
              <a:gd name="connsiteX283" fmla="*/ 1151559 w 1241094"/>
              <a:gd name="connsiteY283" fmla="*/ 840959 h 1269186"/>
              <a:gd name="connsiteX284" fmla="*/ 1153228 w 1241094"/>
              <a:gd name="connsiteY284" fmla="*/ 831848 h 1269186"/>
              <a:gd name="connsiteX285" fmla="*/ 1151345 w 1241094"/>
              <a:gd name="connsiteY285" fmla="*/ 824856 h 1269186"/>
              <a:gd name="connsiteX286" fmla="*/ 1146625 w 1241094"/>
              <a:gd name="connsiteY286" fmla="*/ 821022 h 1269186"/>
              <a:gd name="connsiteX287" fmla="*/ 1140838 w 1241094"/>
              <a:gd name="connsiteY287" fmla="*/ 820834 h 1269186"/>
              <a:gd name="connsiteX288" fmla="*/ 1135060 w 1241094"/>
              <a:gd name="connsiteY288" fmla="*/ 825221 h 1269186"/>
              <a:gd name="connsiteX289" fmla="*/ 1127893 w 1241094"/>
              <a:gd name="connsiteY289" fmla="*/ 835496 h 1269186"/>
              <a:gd name="connsiteX290" fmla="*/ 1119526 w 1241094"/>
              <a:gd name="connsiteY290" fmla="*/ 846413 h 1269186"/>
              <a:gd name="connsiteX291" fmla="*/ 1111223 w 1241094"/>
              <a:gd name="connsiteY291" fmla="*/ 851067 h 1269186"/>
              <a:gd name="connsiteX292" fmla="*/ 1102601 w 1241094"/>
              <a:gd name="connsiteY292" fmla="*/ 850386 h 1269186"/>
              <a:gd name="connsiteX293" fmla="*/ 1094710 w 1241094"/>
              <a:gd name="connsiteY293" fmla="*/ 844291 h 1269186"/>
              <a:gd name="connsiteX294" fmla="*/ 1091333 w 1241094"/>
              <a:gd name="connsiteY294" fmla="*/ 833881 h 1269186"/>
              <a:gd name="connsiteX295" fmla="*/ 1093423 w 1241094"/>
              <a:gd name="connsiteY295" fmla="*/ 821302 h 1269186"/>
              <a:gd name="connsiteX296" fmla="*/ 1100192 w 1241094"/>
              <a:gd name="connsiteY296" fmla="*/ 809562 h 1269186"/>
              <a:gd name="connsiteX297" fmla="*/ 1109817 w 1241094"/>
              <a:gd name="connsiteY297" fmla="*/ 803665 h 1269186"/>
              <a:gd name="connsiteX298" fmla="*/ 141685 w 1241094"/>
              <a:gd name="connsiteY298" fmla="*/ 798239 h 1269186"/>
              <a:gd name="connsiteX299" fmla="*/ 144998 w 1241094"/>
              <a:gd name="connsiteY299" fmla="*/ 806880 h 1269186"/>
              <a:gd name="connsiteX300" fmla="*/ 108946 w 1241094"/>
              <a:gd name="connsiteY300" fmla="*/ 859899 h 1269186"/>
              <a:gd name="connsiteX301" fmla="*/ 157812 w 1241094"/>
              <a:gd name="connsiteY301" fmla="*/ 840310 h 1269186"/>
              <a:gd name="connsiteX302" fmla="*/ 160907 w 1241094"/>
              <a:gd name="connsiteY302" fmla="*/ 848386 h 1269186"/>
              <a:gd name="connsiteX303" fmla="*/ 98668 w 1241094"/>
              <a:gd name="connsiteY303" fmla="*/ 873337 h 1269186"/>
              <a:gd name="connsiteX304" fmla="*/ 95356 w 1241094"/>
              <a:gd name="connsiteY304" fmla="*/ 864696 h 1269186"/>
              <a:gd name="connsiteX305" fmla="*/ 131449 w 1241094"/>
              <a:gd name="connsiteY305" fmla="*/ 811658 h 1269186"/>
              <a:gd name="connsiteX306" fmla="*/ 82541 w 1241094"/>
              <a:gd name="connsiteY306" fmla="*/ 831265 h 1269186"/>
              <a:gd name="connsiteX307" fmla="*/ 79444 w 1241094"/>
              <a:gd name="connsiteY307" fmla="*/ 823189 h 1269186"/>
              <a:gd name="connsiteX308" fmla="*/ 1109594 w 1241094"/>
              <a:gd name="connsiteY308" fmla="*/ 773911 h 1269186"/>
              <a:gd name="connsiteX309" fmla="*/ 1174121 w 1241094"/>
              <a:gd name="connsiteY309" fmla="*/ 791784 h 1269186"/>
              <a:gd name="connsiteX310" fmla="*/ 1171807 w 1241094"/>
              <a:gd name="connsiteY310" fmla="*/ 800517 h 1269186"/>
              <a:gd name="connsiteX311" fmla="*/ 1107281 w 1241094"/>
              <a:gd name="connsiteY311" fmla="*/ 782643 h 1269186"/>
              <a:gd name="connsiteX312" fmla="*/ 91598 w 1241094"/>
              <a:gd name="connsiteY312" fmla="*/ 760984 h 1269186"/>
              <a:gd name="connsiteX313" fmla="*/ 97184 w 1241094"/>
              <a:gd name="connsiteY313" fmla="*/ 783446 h 1269186"/>
              <a:gd name="connsiteX314" fmla="*/ 113408 w 1241094"/>
              <a:gd name="connsiteY314" fmla="*/ 771865 h 1269186"/>
              <a:gd name="connsiteX315" fmla="*/ 125674 w 1241094"/>
              <a:gd name="connsiteY315" fmla="*/ 763670 h 1269186"/>
              <a:gd name="connsiteX316" fmla="*/ 112411 w 1241094"/>
              <a:gd name="connsiteY316" fmla="*/ 763318 h 1269186"/>
              <a:gd name="connsiteX317" fmla="*/ 60239 w 1241094"/>
              <a:gd name="connsiteY317" fmla="*/ 748785 h 1269186"/>
              <a:gd name="connsiteX318" fmla="*/ 131356 w 1241094"/>
              <a:gd name="connsiteY318" fmla="*/ 757381 h 1269186"/>
              <a:gd name="connsiteX319" fmla="*/ 133704 w 1241094"/>
              <a:gd name="connsiteY319" fmla="*/ 766827 h 1269186"/>
              <a:gd name="connsiteX320" fmla="*/ 75658 w 1241094"/>
              <a:gd name="connsiteY320" fmla="*/ 810793 h 1269186"/>
              <a:gd name="connsiteX321" fmla="*/ 73174 w 1241094"/>
              <a:gd name="connsiteY321" fmla="*/ 800805 h 1269186"/>
              <a:gd name="connsiteX322" fmla="*/ 90875 w 1241094"/>
              <a:gd name="connsiteY322" fmla="*/ 787974 h 1269186"/>
              <a:gd name="connsiteX323" fmla="*/ 83987 w 1241094"/>
              <a:gd name="connsiteY323" fmla="*/ 760269 h 1269186"/>
              <a:gd name="connsiteX324" fmla="*/ 62554 w 1241094"/>
              <a:gd name="connsiteY324" fmla="*/ 758096 h 1269186"/>
              <a:gd name="connsiteX325" fmla="*/ 1122782 w 1241094"/>
              <a:gd name="connsiteY325" fmla="*/ 710162 h 1269186"/>
              <a:gd name="connsiteX326" fmla="*/ 1130542 w 1241094"/>
              <a:gd name="connsiteY326" fmla="*/ 711622 h 1269186"/>
              <a:gd name="connsiteX327" fmla="*/ 1126537 w 1241094"/>
              <a:gd name="connsiteY327" fmla="*/ 733867 h 1269186"/>
              <a:gd name="connsiteX328" fmla="*/ 1184525 w 1241094"/>
              <a:gd name="connsiteY328" fmla="*/ 744782 h 1269186"/>
              <a:gd name="connsiteX329" fmla="*/ 1182924 w 1241094"/>
              <a:gd name="connsiteY329" fmla="*/ 753679 h 1269186"/>
              <a:gd name="connsiteX330" fmla="*/ 1124936 w 1241094"/>
              <a:gd name="connsiteY330" fmla="*/ 742762 h 1269186"/>
              <a:gd name="connsiteX331" fmla="*/ 1120948 w 1241094"/>
              <a:gd name="connsiteY331" fmla="*/ 764916 h 1269186"/>
              <a:gd name="connsiteX332" fmla="*/ 1113190 w 1241094"/>
              <a:gd name="connsiteY332" fmla="*/ 763454 h 1269186"/>
              <a:gd name="connsiteX333" fmla="*/ 118348 w 1241094"/>
              <a:gd name="connsiteY333" fmla="*/ 674041 h 1269186"/>
              <a:gd name="connsiteX334" fmla="*/ 119446 w 1241094"/>
              <a:gd name="connsiteY334" fmla="*/ 683019 h 1269186"/>
              <a:gd name="connsiteX335" fmla="*/ 92206 w 1241094"/>
              <a:gd name="connsiteY335" fmla="*/ 686503 h 1269186"/>
              <a:gd name="connsiteX336" fmla="*/ 96520 w 1241094"/>
              <a:gd name="connsiteY336" fmla="*/ 721764 h 1269186"/>
              <a:gd name="connsiteX337" fmla="*/ 123759 w 1241094"/>
              <a:gd name="connsiteY337" fmla="*/ 718279 h 1269186"/>
              <a:gd name="connsiteX338" fmla="*/ 124857 w 1241094"/>
              <a:gd name="connsiteY338" fmla="*/ 727257 h 1269186"/>
              <a:gd name="connsiteX339" fmla="*/ 58524 w 1241094"/>
              <a:gd name="connsiteY339" fmla="*/ 735742 h 1269186"/>
              <a:gd name="connsiteX340" fmla="*/ 57424 w 1241094"/>
              <a:gd name="connsiteY340" fmla="*/ 726764 h 1269186"/>
              <a:gd name="connsiteX341" fmla="*/ 88692 w 1241094"/>
              <a:gd name="connsiteY341" fmla="*/ 722765 h 1269186"/>
              <a:gd name="connsiteX342" fmla="*/ 84378 w 1241094"/>
              <a:gd name="connsiteY342" fmla="*/ 687505 h 1269186"/>
              <a:gd name="connsiteX343" fmla="*/ 53111 w 1241094"/>
              <a:gd name="connsiteY343" fmla="*/ 691506 h 1269186"/>
              <a:gd name="connsiteX344" fmla="*/ 52013 w 1241094"/>
              <a:gd name="connsiteY344" fmla="*/ 682528 h 1269186"/>
              <a:gd name="connsiteX345" fmla="*/ 1127868 w 1241094"/>
              <a:gd name="connsiteY345" fmla="*/ 638191 h 1269186"/>
              <a:gd name="connsiteX346" fmla="*/ 1164910 w 1241094"/>
              <a:gd name="connsiteY346" fmla="*/ 667554 h 1269186"/>
              <a:gd name="connsiteX347" fmla="*/ 1193187 w 1241094"/>
              <a:gd name="connsiteY347" fmla="*/ 669111 h 1269186"/>
              <a:gd name="connsiteX348" fmla="*/ 1192711 w 1241094"/>
              <a:gd name="connsiteY348" fmla="*/ 678145 h 1269186"/>
              <a:gd name="connsiteX349" fmla="*/ 1164434 w 1241094"/>
              <a:gd name="connsiteY349" fmla="*/ 676586 h 1269186"/>
              <a:gd name="connsiteX350" fmla="*/ 1124570 w 1241094"/>
              <a:gd name="connsiteY350" fmla="*/ 700776 h 1269186"/>
              <a:gd name="connsiteX351" fmla="*/ 1125148 w 1241094"/>
              <a:gd name="connsiteY351" fmla="*/ 689786 h 1269186"/>
              <a:gd name="connsiteX352" fmla="*/ 1145984 w 1241094"/>
              <a:gd name="connsiteY352" fmla="*/ 677438 h 1269186"/>
              <a:gd name="connsiteX353" fmla="*/ 1157642 w 1241094"/>
              <a:gd name="connsiteY353" fmla="*/ 671123 h 1269186"/>
              <a:gd name="connsiteX354" fmla="*/ 1146242 w 1241094"/>
              <a:gd name="connsiteY354" fmla="*/ 663021 h 1269186"/>
              <a:gd name="connsiteX355" fmla="*/ 1127313 w 1241094"/>
              <a:gd name="connsiteY355" fmla="*/ 648715 h 1269186"/>
              <a:gd name="connsiteX356" fmla="*/ 72640 w 1241094"/>
              <a:gd name="connsiteY356" fmla="*/ 609612 h 1269186"/>
              <a:gd name="connsiteX357" fmla="*/ 73378 w 1241094"/>
              <a:gd name="connsiteY357" fmla="*/ 618145 h 1269186"/>
              <a:gd name="connsiteX358" fmla="*/ 65149 w 1241094"/>
              <a:gd name="connsiteY358" fmla="*/ 620975 h 1269186"/>
              <a:gd name="connsiteX359" fmla="*/ 59955 w 1241094"/>
              <a:gd name="connsiteY359" fmla="*/ 627858 h 1269186"/>
              <a:gd name="connsiteX360" fmla="*/ 57982 w 1241094"/>
              <a:gd name="connsiteY360" fmla="*/ 638352 h 1269186"/>
              <a:gd name="connsiteX361" fmla="*/ 59496 w 1241094"/>
              <a:gd name="connsiteY361" fmla="*/ 647491 h 1269186"/>
              <a:gd name="connsiteX362" fmla="*/ 63628 w 1241094"/>
              <a:gd name="connsiteY362" fmla="*/ 653386 h 1269186"/>
              <a:gd name="connsiteX363" fmla="*/ 69353 w 1241094"/>
              <a:gd name="connsiteY363" fmla="*/ 655316 h 1269186"/>
              <a:gd name="connsiteX364" fmla="*/ 74847 w 1241094"/>
              <a:gd name="connsiteY364" fmla="*/ 653444 h 1269186"/>
              <a:gd name="connsiteX365" fmla="*/ 78786 w 1241094"/>
              <a:gd name="connsiteY365" fmla="*/ 647285 h 1269186"/>
              <a:gd name="connsiteX366" fmla="*/ 82034 w 1241094"/>
              <a:gd name="connsiteY366" fmla="*/ 635111 h 1269186"/>
              <a:gd name="connsiteX367" fmla="*/ 86194 w 1241094"/>
              <a:gd name="connsiteY367" fmla="*/ 621910 h 1269186"/>
              <a:gd name="connsiteX368" fmla="*/ 92413 w 1241094"/>
              <a:gd name="connsiteY368" fmla="*/ 614606 h 1269186"/>
              <a:gd name="connsiteX369" fmla="*/ 100732 w 1241094"/>
              <a:gd name="connsiteY369" fmla="*/ 612197 h 1269186"/>
              <a:gd name="connsiteX370" fmla="*/ 110198 w 1241094"/>
              <a:gd name="connsiteY370" fmla="*/ 615124 h 1269186"/>
              <a:gd name="connsiteX371" fmla="*/ 116885 w 1241094"/>
              <a:gd name="connsiteY371" fmla="*/ 623700 h 1269186"/>
              <a:gd name="connsiteX372" fmla="*/ 119177 w 1241094"/>
              <a:gd name="connsiteY372" fmla="*/ 636241 h 1269186"/>
              <a:gd name="connsiteX373" fmla="*/ 116796 w 1241094"/>
              <a:gd name="connsiteY373" fmla="*/ 649651 h 1269186"/>
              <a:gd name="connsiteX374" fmla="*/ 109759 w 1241094"/>
              <a:gd name="connsiteY374" fmla="*/ 658587 h 1269186"/>
              <a:gd name="connsiteX375" fmla="*/ 99228 w 1241094"/>
              <a:gd name="connsiteY375" fmla="*/ 661956 h 1269186"/>
              <a:gd name="connsiteX376" fmla="*/ 98582 w 1241094"/>
              <a:gd name="connsiteY376" fmla="*/ 653283 h 1269186"/>
              <a:gd name="connsiteX377" fmla="*/ 108154 w 1241094"/>
              <a:gd name="connsiteY377" fmla="*/ 648541 h 1269186"/>
              <a:gd name="connsiteX378" fmla="*/ 111380 w 1241094"/>
              <a:gd name="connsiteY378" fmla="*/ 636623 h 1269186"/>
              <a:gd name="connsiteX379" fmla="*/ 108428 w 1241094"/>
              <a:gd name="connsiteY379" fmla="*/ 624663 h 1269186"/>
              <a:gd name="connsiteX380" fmla="*/ 101333 w 1241094"/>
              <a:gd name="connsiteY380" fmla="*/ 620917 h 1269186"/>
              <a:gd name="connsiteX381" fmla="*/ 95407 w 1241094"/>
              <a:gd name="connsiteY381" fmla="*/ 623580 h 1269186"/>
              <a:gd name="connsiteX382" fmla="*/ 90654 w 1241094"/>
              <a:gd name="connsiteY382" fmla="*/ 637225 h 1269186"/>
              <a:gd name="connsiteX383" fmla="*/ 86404 w 1241094"/>
              <a:gd name="connsiteY383" fmla="*/ 652363 h 1269186"/>
              <a:gd name="connsiteX384" fmla="*/ 79596 w 1241094"/>
              <a:gd name="connsiteY384" fmla="*/ 661181 h 1269186"/>
              <a:gd name="connsiteX385" fmla="*/ 70091 w 1241094"/>
              <a:gd name="connsiteY385" fmla="*/ 664035 h 1269186"/>
              <a:gd name="connsiteX386" fmla="*/ 60032 w 1241094"/>
              <a:gd name="connsiteY386" fmla="*/ 660921 h 1269186"/>
              <a:gd name="connsiteX387" fmla="*/ 52682 w 1241094"/>
              <a:gd name="connsiteY387" fmla="*/ 651951 h 1269186"/>
              <a:gd name="connsiteX388" fmla="*/ 50047 w 1241094"/>
              <a:gd name="connsiteY388" fmla="*/ 638779 h 1269186"/>
              <a:gd name="connsiteX389" fmla="*/ 52679 w 1241094"/>
              <a:gd name="connsiteY389" fmla="*/ 623224 h 1269186"/>
              <a:gd name="connsiteX390" fmla="*/ 60627 w 1241094"/>
              <a:gd name="connsiteY390" fmla="*/ 613378 h 1269186"/>
              <a:gd name="connsiteX391" fmla="*/ 72640 w 1241094"/>
              <a:gd name="connsiteY391" fmla="*/ 609612 h 1269186"/>
              <a:gd name="connsiteX392" fmla="*/ 1068412 w 1241094"/>
              <a:gd name="connsiteY392" fmla="*/ 425487 h 1269186"/>
              <a:gd name="connsiteX393" fmla="*/ 1067025 w 1241094"/>
              <a:gd name="connsiteY393" fmla="*/ 426135 h 1269186"/>
              <a:gd name="connsiteX394" fmla="*/ 1067658 w 1241094"/>
              <a:gd name="connsiteY394" fmla="*/ 427553 h 1269186"/>
              <a:gd name="connsiteX395" fmla="*/ 1071699 w 1241094"/>
              <a:gd name="connsiteY395" fmla="*/ 429093 h 1269186"/>
              <a:gd name="connsiteX396" fmla="*/ 1073086 w 1241094"/>
              <a:gd name="connsiteY396" fmla="*/ 428446 h 1269186"/>
              <a:gd name="connsiteX397" fmla="*/ 1072453 w 1241094"/>
              <a:gd name="connsiteY397" fmla="*/ 427027 h 1269186"/>
              <a:gd name="connsiteX398" fmla="*/ 139584 w 1241094"/>
              <a:gd name="connsiteY398" fmla="*/ 387867 h 1269186"/>
              <a:gd name="connsiteX399" fmla="*/ 133481 w 1241094"/>
              <a:gd name="connsiteY399" fmla="*/ 390060 h 1269186"/>
              <a:gd name="connsiteX400" fmla="*/ 141070 w 1241094"/>
              <a:gd name="connsiteY400" fmla="*/ 395514 h 1269186"/>
              <a:gd name="connsiteX401" fmla="*/ 141729 w 1241094"/>
              <a:gd name="connsiteY401" fmla="*/ 394108 h 1269186"/>
              <a:gd name="connsiteX402" fmla="*/ 241442 w 1241094"/>
              <a:gd name="connsiteY402" fmla="*/ 386181 h 1269186"/>
              <a:gd name="connsiteX403" fmla="*/ 611736 w 1241094"/>
              <a:gd name="connsiteY403" fmla="*/ 675974 h 1269186"/>
              <a:gd name="connsiteX404" fmla="*/ 611736 w 1241094"/>
              <a:gd name="connsiteY404" fmla="*/ 792836 h 1269186"/>
              <a:gd name="connsiteX405" fmla="*/ 340668 w 1241094"/>
              <a:gd name="connsiteY405" fmla="*/ 580263 h 1269186"/>
              <a:gd name="connsiteX406" fmla="*/ 340668 w 1241094"/>
              <a:gd name="connsiteY406" fmla="*/ 600650 h 1269186"/>
              <a:gd name="connsiteX407" fmla="*/ 611736 w 1241094"/>
              <a:gd name="connsiteY407" fmla="*/ 813223 h 1269186"/>
              <a:gd name="connsiteX408" fmla="*/ 611736 w 1241094"/>
              <a:gd name="connsiteY408" fmla="*/ 884479 h 1269186"/>
              <a:gd name="connsiteX409" fmla="*/ 611736 w 1241094"/>
              <a:gd name="connsiteY409" fmla="*/ 901659 h 1269186"/>
              <a:gd name="connsiteX410" fmla="*/ 611736 w 1241094"/>
              <a:gd name="connsiteY410" fmla="*/ 1064419 h 1269186"/>
              <a:gd name="connsiteX411" fmla="*/ 240372 w 1241094"/>
              <a:gd name="connsiteY411" fmla="*/ 761588 h 1269186"/>
              <a:gd name="connsiteX412" fmla="*/ 240372 w 1241094"/>
              <a:gd name="connsiteY412" fmla="*/ 640649 h 1269186"/>
              <a:gd name="connsiteX413" fmla="*/ 511441 w 1241094"/>
              <a:gd name="connsiteY413" fmla="*/ 868557 h 1269186"/>
              <a:gd name="connsiteX414" fmla="*/ 511441 w 1241094"/>
              <a:gd name="connsiteY414" fmla="*/ 848367 h 1269186"/>
              <a:gd name="connsiteX415" fmla="*/ 240372 w 1241094"/>
              <a:gd name="connsiteY415" fmla="*/ 620458 h 1269186"/>
              <a:gd name="connsiteX416" fmla="*/ 240372 w 1241094"/>
              <a:gd name="connsiteY416" fmla="*/ 611029 h 1269186"/>
              <a:gd name="connsiteX417" fmla="*/ 240372 w 1241094"/>
              <a:gd name="connsiteY417" fmla="*/ 581650 h 1269186"/>
              <a:gd name="connsiteX418" fmla="*/ 240372 w 1241094"/>
              <a:gd name="connsiteY418" fmla="*/ 387805 h 1269186"/>
              <a:gd name="connsiteX419" fmla="*/ 1000721 w 1241094"/>
              <a:gd name="connsiteY419" fmla="*/ 385344 h 1269186"/>
              <a:gd name="connsiteX420" fmla="*/ 1000721 w 1241094"/>
              <a:gd name="connsiteY420" fmla="*/ 524823 h 1269186"/>
              <a:gd name="connsiteX421" fmla="*/ 1000721 w 1241094"/>
              <a:gd name="connsiteY421" fmla="*/ 581650 h 1269186"/>
              <a:gd name="connsiteX422" fmla="*/ 1000721 w 1241094"/>
              <a:gd name="connsiteY422" fmla="*/ 611029 h 1269186"/>
              <a:gd name="connsiteX423" fmla="*/ 1000721 w 1241094"/>
              <a:gd name="connsiteY423" fmla="*/ 620458 h 1269186"/>
              <a:gd name="connsiteX424" fmla="*/ 1000721 w 1241094"/>
              <a:gd name="connsiteY424" fmla="*/ 640649 h 1269186"/>
              <a:gd name="connsiteX425" fmla="*/ 1000721 w 1241094"/>
              <a:gd name="connsiteY425" fmla="*/ 729815 h 1269186"/>
              <a:gd name="connsiteX426" fmla="*/ 1000721 w 1241094"/>
              <a:gd name="connsiteY426" fmla="*/ 761590 h 1269186"/>
              <a:gd name="connsiteX427" fmla="*/ 727843 w 1241094"/>
              <a:gd name="connsiteY427" fmla="*/ 984109 h 1269186"/>
              <a:gd name="connsiteX428" fmla="*/ 727843 w 1241094"/>
              <a:gd name="connsiteY428" fmla="*/ 743318 h 1269186"/>
              <a:gd name="connsiteX429" fmla="*/ 711581 w 1241094"/>
              <a:gd name="connsiteY429" fmla="*/ 731108 h 1269186"/>
              <a:gd name="connsiteX430" fmla="*/ 708996 w 1241094"/>
              <a:gd name="connsiteY430" fmla="*/ 999478 h 1269186"/>
              <a:gd name="connsiteX431" fmla="*/ 629356 w 1241094"/>
              <a:gd name="connsiteY431" fmla="*/ 1064419 h 1269186"/>
              <a:gd name="connsiteX432" fmla="*/ 629356 w 1241094"/>
              <a:gd name="connsiteY432" fmla="*/ 936472 h 1269186"/>
              <a:gd name="connsiteX433" fmla="*/ 629356 w 1241094"/>
              <a:gd name="connsiteY433" fmla="*/ 901661 h 1269186"/>
              <a:gd name="connsiteX434" fmla="*/ 629356 w 1241094"/>
              <a:gd name="connsiteY434" fmla="*/ 884479 h 1269186"/>
              <a:gd name="connsiteX435" fmla="*/ 629356 w 1241094"/>
              <a:gd name="connsiteY435" fmla="*/ 813223 h 1269186"/>
              <a:gd name="connsiteX436" fmla="*/ 629356 w 1241094"/>
              <a:gd name="connsiteY436" fmla="*/ 792836 h 1269186"/>
              <a:gd name="connsiteX437" fmla="*/ 629356 w 1241094"/>
              <a:gd name="connsiteY437" fmla="*/ 713684 h 1269186"/>
              <a:gd name="connsiteX438" fmla="*/ 629356 w 1241094"/>
              <a:gd name="connsiteY438" fmla="*/ 675974 h 1269186"/>
              <a:gd name="connsiteX439" fmla="*/ 704948 w 1241094"/>
              <a:gd name="connsiteY439" fmla="*/ 616816 h 1269186"/>
              <a:gd name="connsiteX440" fmla="*/ 727843 w 1241094"/>
              <a:gd name="connsiteY440" fmla="*/ 633074 h 1269186"/>
              <a:gd name="connsiteX441" fmla="*/ 727843 w 1241094"/>
              <a:gd name="connsiteY441" fmla="*/ 598900 h 1269186"/>
              <a:gd name="connsiteX442" fmla="*/ 811874 w 1241094"/>
              <a:gd name="connsiteY442" fmla="*/ 533135 h 1269186"/>
              <a:gd name="connsiteX443" fmla="*/ 811874 w 1241094"/>
              <a:gd name="connsiteY443" fmla="*/ 692753 h 1269186"/>
              <a:gd name="connsiteX444" fmla="*/ 818989 w 1241094"/>
              <a:gd name="connsiteY444" fmla="*/ 697806 h 1269186"/>
              <a:gd name="connsiteX445" fmla="*/ 824320 w 1241094"/>
              <a:gd name="connsiteY445" fmla="*/ 693634 h 1269186"/>
              <a:gd name="connsiteX446" fmla="*/ 826767 w 1241094"/>
              <a:gd name="connsiteY446" fmla="*/ 521479 h 1269186"/>
              <a:gd name="connsiteX447" fmla="*/ 906076 w 1241094"/>
              <a:gd name="connsiteY447" fmla="*/ 459415 h 1269186"/>
              <a:gd name="connsiteX448" fmla="*/ 906076 w 1241094"/>
              <a:gd name="connsiteY448" fmla="*/ 735046 h 1269186"/>
              <a:gd name="connsiteX449" fmla="*/ 811874 w 1241094"/>
              <a:gd name="connsiteY449" fmla="*/ 803060 h 1269186"/>
              <a:gd name="connsiteX450" fmla="*/ 811874 w 1241094"/>
              <a:gd name="connsiteY450" fmla="*/ 825590 h 1269186"/>
              <a:gd name="connsiteX451" fmla="*/ 920302 w 1241094"/>
              <a:gd name="connsiteY451" fmla="*/ 746030 h 1269186"/>
              <a:gd name="connsiteX452" fmla="*/ 920302 w 1241094"/>
              <a:gd name="connsiteY452" fmla="*/ 448281 h 1269186"/>
              <a:gd name="connsiteX453" fmla="*/ 1090736 w 1241094"/>
              <a:gd name="connsiteY453" fmla="*/ 351628 h 1269186"/>
              <a:gd name="connsiteX454" fmla="*/ 1121951 w 1241094"/>
              <a:gd name="connsiteY454" fmla="*/ 376473 h 1269186"/>
              <a:gd name="connsiteX455" fmla="*/ 1083443 w 1241094"/>
              <a:gd name="connsiteY455" fmla="*/ 365322 h 1269186"/>
              <a:gd name="connsiteX456" fmla="*/ 1087962 w 1241094"/>
              <a:gd name="connsiteY456" fmla="*/ 352925 h 1269186"/>
              <a:gd name="connsiteX457" fmla="*/ 159807 w 1241094"/>
              <a:gd name="connsiteY457" fmla="*/ 330341 h 1269186"/>
              <a:gd name="connsiteX458" fmla="*/ 187969 w 1241094"/>
              <a:gd name="connsiteY458" fmla="*/ 385664 h 1269186"/>
              <a:gd name="connsiteX459" fmla="*/ 186652 w 1241094"/>
              <a:gd name="connsiteY459" fmla="*/ 388477 h 1269186"/>
              <a:gd name="connsiteX460" fmla="*/ 185275 w 1241094"/>
              <a:gd name="connsiteY460" fmla="*/ 387801 h 1269186"/>
              <a:gd name="connsiteX461" fmla="*/ 153102 w 1241094"/>
              <a:gd name="connsiteY461" fmla="*/ 337427 h 1269186"/>
              <a:gd name="connsiteX462" fmla="*/ 151727 w 1241094"/>
              <a:gd name="connsiteY462" fmla="*/ 336753 h 1269186"/>
              <a:gd name="connsiteX463" fmla="*/ 150408 w 1241094"/>
              <a:gd name="connsiteY463" fmla="*/ 339564 h 1269186"/>
              <a:gd name="connsiteX464" fmla="*/ 149033 w 1241094"/>
              <a:gd name="connsiteY464" fmla="*/ 338890 h 1269186"/>
              <a:gd name="connsiteX465" fmla="*/ 148325 w 1241094"/>
              <a:gd name="connsiteY465" fmla="*/ 380049 h 1269186"/>
              <a:gd name="connsiteX466" fmla="*/ 149699 w 1241094"/>
              <a:gd name="connsiteY466" fmla="*/ 380723 h 1269186"/>
              <a:gd name="connsiteX467" fmla="*/ 170814 w 1241094"/>
              <a:gd name="connsiteY467" fmla="*/ 378977 h 1269186"/>
              <a:gd name="connsiteX468" fmla="*/ 172188 w 1241094"/>
              <a:gd name="connsiteY468" fmla="*/ 379651 h 1269186"/>
              <a:gd name="connsiteX469" fmla="*/ 181604 w 1241094"/>
              <a:gd name="connsiteY469" fmla="*/ 456907 h 1269186"/>
              <a:gd name="connsiteX470" fmla="*/ 178967 w 1241094"/>
              <a:gd name="connsiteY470" fmla="*/ 462531 h 1269186"/>
              <a:gd name="connsiteX471" fmla="*/ 165331 w 1241094"/>
              <a:gd name="connsiteY471" fmla="*/ 462759 h 1269186"/>
              <a:gd name="connsiteX472" fmla="*/ 97199 w 1241094"/>
              <a:gd name="connsiteY472" fmla="*/ 424141 h 1269186"/>
              <a:gd name="connsiteX473" fmla="*/ 92415 w 1241094"/>
              <a:gd name="connsiteY473" fmla="*/ 423526 h 1269186"/>
              <a:gd name="connsiteX474" fmla="*/ 91699 w 1241094"/>
              <a:gd name="connsiteY474" fmla="*/ 421444 h 1269186"/>
              <a:gd name="connsiteX475" fmla="*/ 92358 w 1241094"/>
              <a:gd name="connsiteY475" fmla="*/ 420039 h 1269186"/>
              <a:gd name="connsiteX476" fmla="*/ 103961 w 1241094"/>
              <a:gd name="connsiteY476" fmla="*/ 420542 h 1269186"/>
              <a:gd name="connsiteX477" fmla="*/ 104675 w 1241094"/>
              <a:gd name="connsiteY477" fmla="*/ 422622 h 1269186"/>
              <a:gd name="connsiteX478" fmla="*/ 119742 w 1241094"/>
              <a:gd name="connsiteY478" fmla="*/ 426556 h 1269186"/>
              <a:gd name="connsiteX479" fmla="*/ 137668 w 1241094"/>
              <a:gd name="connsiteY479" fmla="*/ 438811 h 1269186"/>
              <a:gd name="connsiteX480" fmla="*/ 142452 w 1241094"/>
              <a:gd name="connsiteY480" fmla="*/ 439428 h 1269186"/>
              <a:gd name="connsiteX481" fmla="*/ 143168 w 1241094"/>
              <a:gd name="connsiteY481" fmla="*/ 441507 h 1269186"/>
              <a:gd name="connsiteX482" fmla="*/ 144542 w 1241094"/>
              <a:gd name="connsiteY482" fmla="*/ 442183 h 1269186"/>
              <a:gd name="connsiteX483" fmla="*/ 146577 w 1241094"/>
              <a:gd name="connsiteY483" fmla="*/ 441451 h 1269186"/>
              <a:gd name="connsiteX484" fmla="*/ 147952 w 1241094"/>
              <a:gd name="connsiteY484" fmla="*/ 442125 h 1269186"/>
              <a:gd name="connsiteX485" fmla="*/ 171377 w 1241094"/>
              <a:gd name="connsiteY485" fmla="*/ 457079 h 1269186"/>
              <a:gd name="connsiteX486" fmla="*/ 173412 w 1241094"/>
              <a:gd name="connsiteY486" fmla="*/ 456347 h 1269186"/>
              <a:gd name="connsiteX487" fmla="*/ 174071 w 1241094"/>
              <a:gd name="connsiteY487" fmla="*/ 454941 h 1269186"/>
              <a:gd name="connsiteX488" fmla="*/ 170107 w 1241094"/>
              <a:gd name="connsiteY488" fmla="*/ 420136 h 1269186"/>
              <a:gd name="connsiteX489" fmla="*/ 164218 w 1241094"/>
              <a:gd name="connsiteY489" fmla="*/ 393036 h 1269186"/>
              <a:gd name="connsiteX490" fmla="*/ 148492 w 1241094"/>
              <a:gd name="connsiteY490" fmla="*/ 390508 h 1269186"/>
              <a:gd name="connsiteX491" fmla="*/ 150144 w 1241094"/>
              <a:gd name="connsiteY491" fmla="*/ 408613 h 1269186"/>
              <a:gd name="connsiteX492" fmla="*/ 143327 w 1241094"/>
              <a:gd name="connsiteY492" fmla="*/ 408727 h 1269186"/>
              <a:gd name="connsiteX493" fmla="*/ 116492 w 1241094"/>
              <a:gd name="connsiteY493" fmla="*/ 393831 h 1269186"/>
              <a:gd name="connsiteX494" fmla="*/ 103459 w 1241094"/>
              <a:gd name="connsiteY494" fmla="*/ 389168 h 1269186"/>
              <a:gd name="connsiteX495" fmla="*/ 101314 w 1241094"/>
              <a:gd name="connsiteY495" fmla="*/ 382926 h 1269186"/>
              <a:gd name="connsiteX496" fmla="*/ 100599 w 1241094"/>
              <a:gd name="connsiteY496" fmla="*/ 380845 h 1269186"/>
              <a:gd name="connsiteX497" fmla="*/ 101918 w 1241094"/>
              <a:gd name="connsiteY497" fmla="*/ 378034 h 1269186"/>
              <a:gd name="connsiteX498" fmla="*/ 108022 w 1241094"/>
              <a:gd name="connsiteY498" fmla="*/ 375840 h 1269186"/>
              <a:gd name="connsiteX499" fmla="*/ 123142 w 1241094"/>
              <a:gd name="connsiteY499" fmla="*/ 383259 h 1269186"/>
              <a:gd name="connsiteX500" fmla="*/ 140133 w 1241094"/>
              <a:gd name="connsiteY500" fmla="*/ 379488 h 1269186"/>
              <a:gd name="connsiteX501" fmla="*/ 141006 w 1241094"/>
              <a:gd name="connsiteY501" fmla="*/ 348787 h 1269186"/>
              <a:gd name="connsiteX502" fmla="*/ 143041 w 1241094"/>
              <a:gd name="connsiteY502" fmla="*/ 348055 h 1269186"/>
              <a:gd name="connsiteX503" fmla="*/ 144965 w 1241094"/>
              <a:gd name="connsiteY503" fmla="*/ 340352 h 1269186"/>
              <a:gd name="connsiteX504" fmla="*/ 147602 w 1241094"/>
              <a:gd name="connsiteY504" fmla="*/ 334730 h 1269186"/>
              <a:gd name="connsiteX505" fmla="*/ 159807 w 1241094"/>
              <a:gd name="connsiteY505" fmla="*/ 330341 h 1269186"/>
              <a:gd name="connsiteX506" fmla="*/ 985204 w 1241094"/>
              <a:gd name="connsiteY506" fmla="*/ 255885 h 1269186"/>
              <a:gd name="connsiteX507" fmla="*/ 986346 w 1241094"/>
              <a:gd name="connsiteY507" fmla="*/ 256918 h 1269186"/>
              <a:gd name="connsiteX508" fmla="*/ 991636 w 1241094"/>
              <a:gd name="connsiteY508" fmla="*/ 290829 h 1269186"/>
              <a:gd name="connsiteX509" fmla="*/ 989616 w 1241094"/>
              <a:gd name="connsiteY509" fmla="*/ 293166 h 1269186"/>
              <a:gd name="connsiteX510" fmla="*/ 962115 w 1241094"/>
              <a:gd name="connsiteY510" fmla="*/ 284961 h 1269186"/>
              <a:gd name="connsiteX511" fmla="*/ 958687 w 1241094"/>
              <a:gd name="connsiteY511" fmla="*/ 281864 h 1269186"/>
              <a:gd name="connsiteX512" fmla="*/ 959697 w 1241094"/>
              <a:gd name="connsiteY512" fmla="*/ 280696 h 1269186"/>
              <a:gd name="connsiteX513" fmla="*/ 979944 w 1241094"/>
              <a:gd name="connsiteY513" fmla="*/ 276101 h 1269186"/>
              <a:gd name="connsiteX514" fmla="*/ 985204 w 1241094"/>
              <a:gd name="connsiteY514" fmla="*/ 255885 h 1269186"/>
              <a:gd name="connsiteX515" fmla="*/ 620391 w 1241094"/>
              <a:gd name="connsiteY515" fmla="*/ 197292 h 1269186"/>
              <a:gd name="connsiteX516" fmla="*/ 620546 w 1241094"/>
              <a:gd name="connsiteY516" fmla="*/ 197560 h 1269186"/>
              <a:gd name="connsiteX517" fmla="*/ 620702 w 1241094"/>
              <a:gd name="connsiteY517" fmla="*/ 197292 h 1269186"/>
              <a:gd name="connsiteX518" fmla="*/ 620749 w 1241094"/>
              <a:gd name="connsiteY518" fmla="*/ 197906 h 1269186"/>
              <a:gd name="connsiteX519" fmla="*/ 634499 w 1241094"/>
              <a:gd name="connsiteY519" fmla="*/ 221555 h 1269186"/>
              <a:gd name="connsiteX520" fmla="*/ 724362 w 1241094"/>
              <a:gd name="connsiteY520" fmla="*/ 378432 h 1269186"/>
              <a:gd name="connsiteX521" fmla="*/ 733220 w 1241094"/>
              <a:gd name="connsiteY521" fmla="*/ 423293 h 1269186"/>
              <a:gd name="connsiteX522" fmla="*/ 640491 w 1241094"/>
              <a:gd name="connsiteY522" fmla="*/ 536803 h 1269186"/>
              <a:gd name="connsiteX523" fmla="*/ 620579 w 1241094"/>
              <a:gd name="connsiteY523" fmla="*/ 538542 h 1269186"/>
              <a:gd name="connsiteX524" fmla="*/ 620577 w 1241094"/>
              <a:gd name="connsiteY524" fmla="*/ 538548 h 1269186"/>
              <a:gd name="connsiteX525" fmla="*/ 620546 w 1241094"/>
              <a:gd name="connsiteY525" fmla="*/ 538546 h 1269186"/>
              <a:gd name="connsiteX526" fmla="*/ 620515 w 1241094"/>
              <a:gd name="connsiteY526" fmla="*/ 538548 h 1269186"/>
              <a:gd name="connsiteX527" fmla="*/ 620515 w 1241094"/>
              <a:gd name="connsiteY527" fmla="*/ 538542 h 1269186"/>
              <a:gd name="connsiteX528" fmla="*/ 600604 w 1241094"/>
              <a:gd name="connsiteY528" fmla="*/ 536803 h 1269186"/>
              <a:gd name="connsiteX529" fmla="*/ 507874 w 1241094"/>
              <a:gd name="connsiteY529" fmla="*/ 423293 h 1269186"/>
              <a:gd name="connsiteX530" fmla="*/ 516730 w 1241094"/>
              <a:gd name="connsiteY530" fmla="*/ 378432 h 1269186"/>
              <a:gd name="connsiteX531" fmla="*/ 606593 w 1241094"/>
              <a:gd name="connsiteY531" fmla="*/ 221555 h 1269186"/>
              <a:gd name="connsiteX532" fmla="*/ 620345 w 1241094"/>
              <a:gd name="connsiteY532" fmla="*/ 197906 h 1269186"/>
              <a:gd name="connsiteX533" fmla="*/ 322189 w 1241094"/>
              <a:gd name="connsiteY533" fmla="*/ 193386 h 1269186"/>
              <a:gd name="connsiteX534" fmla="*/ 331170 w 1241094"/>
              <a:gd name="connsiteY534" fmla="*/ 198211 h 1269186"/>
              <a:gd name="connsiteX535" fmla="*/ 326959 w 1241094"/>
              <a:gd name="connsiteY535" fmla="*/ 210022 h 1269186"/>
              <a:gd name="connsiteX536" fmla="*/ 323467 w 1241094"/>
              <a:gd name="connsiteY536" fmla="*/ 213043 h 1269186"/>
              <a:gd name="connsiteX537" fmla="*/ 319168 w 1241094"/>
              <a:gd name="connsiteY537" fmla="*/ 212674 h 1269186"/>
              <a:gd name="connsiteX538" fmla="*/ 317559 w 1241094"/>
              <a:gd name="connsiteY538" fmla="*/ 205899 h 1269186"/>
              <a:gd name="connsiteX539" fmla="*/ 315411 w 1241094"/>
              <a:gd name="connsiteY539" fmla="*/ 205716 h 1269186"/>
              <a:gd name="connsiteX540" fmla="*/ 314426 w 1241094"/>
              <a:gd name="connsiteY540" fmla="*/ 204524 h 1269186"/>
              <a:gd name="connsiteX541" fmla="*/ 314605 w 1241094"/>
              <a:gd name="connsiteY541" fmla="*/ 202326 h 1269186"/>
              <a:gd name="connsiteX542" fmla="*/ 313621 w 1241094"/>
              <a:gd name="connsiteY542" fmla="*/ 201136 h 1269186"/>
              <a:gd name="connsiteX543" fmla="*/ 307175 w 1241094"/>
              <a:gd name="connsiteY543" fmla="*/ 200586 h 1269186"/>
              <a:gd name="connsiteX544" fmla="*/ 309682 w 1241094"/>
              <a:gd name="connsiteY544" fmla="*/ 196375 h 1269186"/>
              <a:gd name="connsiteX545" fmla="*/ 322189 w 1241094"/>
              <a:gd name="connsiteY545" fmla="*/ 193386 h 1269186"/>
              <a:gd name="connsiteX546" fmla="*/ 1011953 w 1241094"/>
              <a:gd name="connsiteY546" fmla="*/ 180180 h 1269186"/>
              <a:gd name="connsiteX547" fmla="*/ 1013095 w 1241094"/>
              <a:gd name="connsiteY547" fmla="*/ 181213 h 1269186"/>
              <a:gd name="connsiteX548" fmla="*/ 1011186 w 1241094"/>
              <a:gd name="connsiteY548" fmla="*/ 221102 h 1269186"/>
              <a:gd name="connsiteX549" fmla="*/ 1012328 w 1241094"/>
              <a:gd name="connsiteY549" fmla="*/ 222135 h 1269186"/>
              <a:gd name="connsiteX550" fmla="*/ 1029813 w 1241094"/>
              <a:gd name="connsiteY550" fmla="*/ 225448 h 1269186"/>
              <a:gd name="connsiteX551" fmla="*/ 1032364 w 1241094"/>
              <a:gd name="connsiteY551" fmla="*/ 231916 h 1269186"/>
              <a:gd name="connsiteX552" fmla="*/ 979301 w 1241094"/>
              <a:gd name="connsiteY552" fmla="*/ 229747 h 1269186"/>
              <a:gd name="connsiteX553" fmla="*/ 916409 w 1241094"/>
              <a:gd name="connsiteY553" fmla="*/ 243664 h 1269186"/>
              <a:gd name="connsiteX554" fmla="*/ 893346 w 1241094"/>
              <a:gd name="connsiteY554" fmla="*/ 237390 h 1269186"/>
              <a:gd name="connsiteX555" fmla="*/ 893212 w 1241094"/>
              <a:gd name="connsiteY555" fmla="*/ 235189 h 1269186"/>
              <a:gd name="connsiteX556" fmla="*/ 894222 w 1241094"/>
              <a:gd name="connsiteY556" fmla="*/ 234021 h 1269186"/>
              <a:gd name="connsiteX557" fmla="*/ 966999 w 1241094"/>
              <a:gd name="connsiteY557" fmla="*/ 222792 h 1269186"/>
              <a:gd name="connsiteX558" fmla="*/ 968008 w 1241094"/>
              <a:gd name="connsiteY558" fmla="*/ 221622 h 1269186"/>
              <a:gd name="connsiteX559" fmla="*/ 965590 w 1241094"/>
              <a:gd name="connsiteY559" fmla="*/ 217357 h 1269186"/>
              <a:gd name="connsiteX560" fmla="*/ 959000 w 1241094"/>
              <a:gd name="connsiteY560" fmla="*/ 215564 h 1269186"/>
              <a:gd name="connsiteX561" fmla="*/ 954296 w 1241094"/>
              <a:gd name="connsiteY561" fmla="*/ 209234 h 1269186"/>
              <a:gd name="connsiteX562" fmla="*/ 949726 w 1241094"/>
              <a:gd name="connsiteY562" fmla="*/ 205104 h 1269186"/>
              <a:gd name="connsiteX563" fmla="*/ 951745 w 1241094"/>
              <a:gd name="connsiteY563" fmla="*/ 202766 h 1269186"/>
              <a:gd name="connsiteX564" fmla="*/ 993569 w 1241094"/>
              <a:gd name="connsiteY564" fmla="*/ 215588 h 1269186"/>
              <a:gd name="connsiteX565" fmla="*/ 1009244 w 1241094"/>
              <a:gd name="connsiteY565" fmla="*/ 206865 h 1269186"/>
              <a:gd name="connsiteX566" fmla="*/ 1011953 w 1241094"/>
              <a:gd name="connsiteY566" fmla="*/ 180180 h 1269186"/>
              <a:gd name="connsiteX567" fmla="*/ 623033 w 1241094"/>
              <a:gd name="connsiteY567" fmla="*/ 162573 h 1269186"/>
              <a:gd name="connsiteX568" fmla="*/ 298132 w 1241094"/>
              <a:gd name="connsiteY568" fmla="*/ 300196 h 1269186"/>
              <a:gd name="connsiteX569" fmla="*/ 241442 w 1241094"/>
              <a:gd name="connsiteY569" fmla="*/ 386181 h 1269186"/>
              <a:gd name="connsiteX570" fmla="*/ 240372 w 1241094"/>
              <a:gd name="connsiteY570" fmla="*/ 385342 h 1269186"/>
              <a:gd name="connsiteX571" fmla="*/ 240372 w 1241094"/>
              <a:gd name="connsiteY571" fmla="*/ 387805 h 1269186"/>
              <a:gd name="connsiteX572" fmla="*/ 199662 w 1241094"/>
              <a:gd name="connsiteY572" fmla="*/ 449553 h 1269186"/>
              <a:gd name="connsiteX573" fmla="*/ 163554 w 1241094"/>
              <a:gd name="connsiteY573" fmla="*/ 632451 h 1269186"/>
              <a:gd name="connsiteX574" fmla="*/ 623033 w 1241094"/>
              <a:gd name="connsiteY574" fmla="*/ 1102331 h 1269186"/>
              <a:gd name="connsiteX575" fmla="*/ 1082512 w 1241094"/>
              <a:gd name="connsiteY575" fmla="*/ 632451 h 1269186"/>
              <a:gd name="connsiteX576" fmla="*/ 623033 w 1241094"/>
              <a:gd name="connsiteY576" fmla="*/ 162573 h 1269186"/>
              <a:gd name="connsiteX577" fmla="*/ 272629 w 1241094"/>
              <a:gd name="connsiteY577" fmla="*/ 146736 h 1269186"/>
              <a:gd name="connsiteX578" fmla="*/ 276927 w 1241094"/>
              <a:gd name="connsiteY578" fmla="*/ 147102 h 1269186"/>
              <a:gd name="connsiteX579" fmla="*/ 267964 w 1241094"/>
              <a:gd name="connsiteY579" fmla="*/ 177317 h 1269186"/>
              <a:gd name="connsiteX580" fmla="*/ 274222 w 1241094"/>
              <a:gd name="connsiteY580" fmla="*/ 206618 h 1269186"/>
              <a:gd name="connsiteX581" fmla="*/ 275387 w 1241094"/>
              <a:gd name="connsiteY581" fmla="*/ 205611 h 1269186"/>
              <a:gd name="connsiteX582" fmla="*/ 276465 w 1241094"/>
              <a:gd name="connsiteY582" fmla="*/ 192426 h 1269186"/>
              <a:gd name="connsiteX583" fmla="*/ 278614 w 1241094"/>
              <a:gd name="connsiteY583" fmla="*/ 192611 h 1269186"/>
              <a:gd name="connsiteX584" fmla="*/ 279778 w 1241094"/>
              <a:gd name="connsiteY584" fmla="*/ 191604 h 1269186"/>
              <a:gd name="connsiteX585" fmla="*/ 282201 w 1241094"/>
              <a:gd name="connsiteY585" fmla="*/ 175215 h 1269186"/>
              <a:gd name="connsiteX586" fmla="*/ 284350 w 1241094"/>
              <a:gd name="connsiteY586" fmla="*/ 175399 h 1269186"/>
              <a:gd name="connsiteX587" fmla="*/ 285334 w 1241094"/>
              <a:gd name="connsiteY587" fmla="*/ 176589 h 1269186"/>
              <a:gd name="connsiteX588" fmla="*/ 284880 w 1241094"/>
              <a:gd name="connsiteY588" fmla="*/ 195359 h 1269186"/>
              <a:gd name="connsiteX589" fmla="*/ 308511 w 1241094"/>
              <a:gd name="connsiteY589" fmla="*/ 223934 h 1269186"/>
              <a:gd name="connsiteX590" fmla="*/ 311284 w 1241094"/>
              <a:gd name="connsiteY590" fmla="*/ 229704 h 1269186"/>
              <a:gd name="connsiteX591" fmla="*/ 313432 w 1241094"/>
              <a:gd name="connsiteY591" fmla="*/ 229887 h 1269186"/>
              <a:gd name="connsiteX592" fmla="*/ 314417 w 1241094"/>
              <a:gd name="connsiteY592" fmla="*/ 231077 h 1269186"/>
              <a:gd name="connsiteX593" fmla="*/ 315669 w 1241094"/>
              <a:gd name="connsiteY593" fmla="*/ 242249 h 1269186"/>
              <a:gd name="connsiteX594" fmla="*/ 313339 w 1241094"/>
              <a:gd name="connsiteY594" fmla="*/ 244262 h 1269186"/>
              <a:gd name="connsiteX595" fmla="*/ 288444 w 1241094"/>
              <a:gd name="connsiteY595" fmla="*/ 257623 h 1269186"/>
              <a:gd name="connsiteX596" fmla="*/ 283960 w 1241094"/>
              <a:gd name="connsiteY596" fmla="*/ 286007 h 1269186"/>
              <a:gd name="connsiteX597" fmla="*/ 280287 w 1241094"/>
              <a:gd name="connsiteY597" fmla="*/ 291225 h 1269186"/>
              <a:gd name="connsiteX598" fmla="*/ 274465 w 1241094"/>
              <a:gd name="connsiteY598" fmla="*/ 296258 h 1269186"/>
              <a:gd name="connsiteX599" fmla="*/ 263720 w 1241094"/>
              <a:gd name="connsiteY599" fmla="*/ 295341 h 1269186"/>
              <a:gd name="connsiteX600" fmla="*/ 260766 w 1241094"/>
              <a:gd name="connsiteY600" fmla="*/ 291768 h 1269186"/>
              <a:gd name="connsiteX601" fmla="*/ 261127 w 1241094"/>
              <a:gd name="connsiteY601" fmla="*/ 287374 h 1269186"/>
              <a:gd name="connsiteX602" fmla="*/ 266769 w 1241094"/>
              <a:gd name="connsiteY602" fmla="*/ 284536 h 1269186"/>
              <a:gd name="connsiteX603" fmla="*/ 282810 w 1241094"/>
              <a:gd name="connsiteY603" fmla="*/ 233907 h 1269186"/>
              <a:gd name="connsiteX604" fmla="*/ 285138 w 1241094"/>
              <a:gd name="connsiteY604" fmla="*/ 231893 h 1269186"/>
              <a:gd name="connsiteX605" fmla="*/ 286123 w 1241094"/>
              <a:gd name="connsiteY605" fmla="*/ 233084 h 1269186"/>
              <a:gd name="connsiteX606" fmla="*/ 286835 w 1241094"/>
              <a:gd name="connsiteY606" fmla="*/ 250847 h 1269186"/>
              <a:gd name="connsiteX607" fmla="*/ 298390 w 1241094"/>
              <a:gd name="connsiteY607" fmla="*/ 228601 h 1269186"/>
              <a:gd name="connsiteX608" fmla="*/ 285951 w 1241094"/>
              <a:gd name="connsiteY608" fmla="*/ 208727 h 1269186"/>
              <a:gd name="connsiteX609" fmla="*/ 281474 w 1241094"/>
              <a:gd name="connsiteY609" fmla="*/ 210558 h 1269186"/>
              <a:gd name="connsiteX610" fmla="*/ 278607 w 1241094"/>
              <a:gd name="connsiteY610" fmla="*/ 219163 h 1269186"/>
              <a:gd name="connsiteX611" fmla="*/ 277443 w 1241094"/>
              <a:gd name="connsiteY611" fmla="*/ 220170 h 1269186"/>
              <a:gd name="connsiteX612" fmla="*/ 268041 w 1241094"/>
              <a:gd name="connsiteY612" fmla="*/ 216047 h 1269186"/>
              <a:gd name="connsiteX613" fmla="*/ 259634 w 1241094"/>
              <a:gd name="connsiteY613" fmla="*/ 186560 h 1269186"/>
              <a:gd name="connsiteX614" fmla="*/ 257306 w 1241094"/>
              <a:gd name="connsiteY614" fmla="*/ 188574 h 1269186"/>
              <a:gd name="connsiteX615" fmla="*/ 256321 w 1241094"/>
              <a:gd name="connsiteY615" fmla="*/ 187384 h 1269186"/>
              <a:gd name="connsiteX616" fmla="*/ 253821 w 1241094"/>
              <a:gd name="connsiteY616" fmla="*/ 165041 h 1269186"/>
              <a:gd name="connsiteX617" fmla="*/ 253375 w 1241094"/>
              <a:gd name="connsiteY617" fmla="*/ 157259 h 1269186"/>
              <a:gd name="connsiteX618" fmla="*/ 260807 w 1241094"/>
              <a:gd name="connsiteY618" fmla="*/ 159002 h 1269186"/>
              <a:gd name="connsiteX619" fmla="*/ 263761 w 1241094"/>
              <a:gd name="connsiteY619" fmla="*/ 162573 h 1269186"/>
              <a:gd name="connsiteX620" fmla="*/ 263579 w 1241094"/>
              <a:gd name="connsiteY620" fmla="*/ 164770 h 1269186"/>
              <a:gd name="connsiteX621" fmla="*/ 264564 w 1241094"/>
              <a:gd name="connsiteY621" fmla="*/ 165960 h 1269186"/>
              <a:gd name="connsiteX622" fmla="*/ 265728 w 1241094"/>
              <a:gd name="connsiteY622" fmla="*/ 164953 h 1269186"/>
              <a:gd name="connsiteX623" fmla="*/ 269136 w 1241094"/>
              <a:gd name="connsiteY623" fmla="*/ 149756 h 1269186"/>
              <a:gd name="connsiteX624" fmla="*/ 506147 w 1241094"/>
              <a:gd name="connsiteY624" fmla="*/ 97772 h 1269186"/>
              <a:gd name="connsiteX625" fmla="*/ 504653 w 1241094"/>
              <a:gd name="connsiteY625" fmla="*/ 98083 h 1269186"/>
              <a:gd name="connsiteX626" fmla="*/ 503462 w 1241094"/>
              <a:gd name="connsiteY626" fmla="*/ 99921 h 1269186"/>
              <a:gd name="connsiteX627" fmla="*/ 504071 w 1241094"/>
              <a:gd name="connsiteY627" fmla="*/ 102977 h 1269186"/>
              <a:gd name="connsiteX628" fmla="*/ 505565 w 1241094"/>
              <a:gd name="connsiteY628" fmla="*/ 102666 h 1269186"/>
              <a:gd name="connsiteX629" fmla="*/ 719436 w 1241094"/>
              <a:gd name="connsiteY629" fmla="*/ 96608 h 1269186"/>
              <a:gd name="connsiteX630" fmla="*/ 720923 w 1241094"/>
              <a:gd name="connsiteY630" fmla="*/ 96949 h 1269186"/>
              <a:gd name="connsiteX631" fmla="*/ 723231 w 1241094"/>
              <a:gd name="connsiteY631" fmla="*/ 100675 h 1269186"/>
              <a:gd name="connsiteX632" fmla="*/ 716097 w 1241094"/>
              <a:gd name="connsiteY632" fmla="*/ 111822 h 1269186"/>
              <a:gd name="connsiteX633" fmla="*/ 714610 w 1241094"/>
              <a:gd name="connsiteY633" fmla="*/ 111479 h 1269186"/>
              <a:gd name="connsiteX634" fmla="*/ 712302 w 1241094"/>
              <a:gd name="connsiteY634" fmla="*/ 107755 h 1269186"/>
              <a:gd name="connsiteX635" fmla="*/ 719436 w 1241094"/>
              <a:gd name="connsiteY635" fmla="*/ 96608 h 1269186"/>
              <a:gd name="connsiteX636" fmla="*/ 757145 w 1241094"/>
              <a:gd name="connsiteY636" fmla="*/ 95672 h 1269186"/>
              <a:gd name="connsiteX637" fmla="*/ 769686 w 1241094"/>
              <a:gd name="connsiteY637" fmla="*/ 109737 h 1269186"/>
              <a:gd name="connsiteX638" fmla="*/ 764554 w 1241094"/>
              <a:gd name="connsiteY638" fmla="*/ 111756 h 1269186"/>
              <a:gd name="connsiteX639" fmla="*/ 747462 w 1241094"/>
              <a:gd name="connsiteY639" fmla="*/ 139794 h 1269186"/>
              <a:gd name="connsiteX640" fmla="*/ 748950 w 1241094"/>
              <a:gd name="connsiteY640" fmla="*/ 140137 h 1269186"/>
              <a:gd name="connsiteX641" fmla="*/ 777916 w 1241094"/>
              <a:gd name="connsiteY641" fmla="*/ 129205 h 1269186"/>
              <a:gd name="connsiteX642" fmla="*/ 778249 w 1241094"/>
              <a:gd name="connsiteY642" fmla="*/ 127683 h 1269186"/>
              <a:gd name="connsiteX643" fmla="*/ 779737 w 1241094"/>
              <a:gd name="connsiteY643" fmla="*/ 128024 h 1269186"/>
              <a:gd name="connsiteX644" fmla="*/ 785324 w 1241094"/>
              <a:gd name="connsiteY644" fmla="*/ 145287 h 1269186"/>
              <a:gd name="connsiteX645" fmla="*/ 746280 w 1241094"/>
              <a:gd name="connsiteY645" fmla="*/ 152307 h 1269186"/>
              <a:gd name="connsiteX646" fmla="*/ 737201 w 1241094"/>
              <a:gd name="connsiteY646" fmla="*/ 143831 h 1269186"/>
              <a:gd name="connsiteX647" fmla="*/ 739873 w 1241094"/>
              <a:gd name="connsiteY647" fmla="*/ 131660 h 1269186"/>
              <a:gd name="connsiteX648" fmla="*/ 778336 w 1241094"/>
              <a:gd name="connsiteY648" fmla="*/ 84555 h 1269186"/>
              <a:gd name="connsiteX649" fmla="*/ 783439 w 1241094"/>
              <a:gd name="connsiteY649" fmla="*/ 96913 h 1269186"/>
              <a:gd name="connsiteX650" fmla="*/ 768714 w 1241094"/>
              <a:gd name="connsiteY650" fmla="*/ 99926 h 1269186"/>
              <a:gd name="connsiteX651" fmla="*/ 768227 w 1241094"/>
              <a:gd name="connsiteY651" fmla="*/ 95021 h 1269186"/>
              <a:gd name="connsiteX652" fmla="*/ 760454 w 1241094"/>
              <a:gd name="connsiteY652" fmla="*/ 94834 h 1269186"/>
              <a:gd name="connsiteX653" fmla="*/ 759301 w 1241094"/>
              <a:gd name="connsiteY653" fmla="*/ 92971 h 1269186"/>
              <a:gd name="connsiteX654" fmla="*/ 759968 w 1241094"/>
              <a:gd name="connsiteY654" fmla="*/ 89928 h 1269186"/>
              <a:gd name="connsiteX655" fmla="*/ 778336 w 1241094"/>
              <a:gd name="connsiteY655" fmla="*/ 84555 h 1269186"/>
              <a:gd name="connsiteX656" fmla="*/ 782888 w 1241094"/>
              <a:gd name="connsiteY656" fmla="*/ 42453 h 1269186"/>
              <a:gd name="connsiteX657" fmla="*/ 784376 w 1241094"/>
              <a:gd name="connsiteY657" fmla="*/ 42793 h 1269186"/>
              <a:gd name="connsiteX658" fmla="*/ 787837 w 1241094"/>
              <a:gd name="connsiteY658" fmla="*/ 48382 h 1269186"/>
              <a:gd name="connsiteX659" fmla="*/ 787169 w 1241094"/>
              <a:gd name="connsiteY659" fmla="*/ 51425 h 1269186"/>
              <a:gd name="connsiteX660" fmla="*/ 784012 w 1241094"/>
              <a:gd name="connsiteY660" fmla="*/ 58690 h 1269186"/>
              <a:gd name="connsiteX661" fmla="*/ 787474 w 1241094"/>
              <a:gd name="connsiteY661" fmla="*/ 64280 h 1269186"/>
              <a:gd name="connsiteX662" fmla="*/ 787139 w 1241094"/>
              <a:gd name="connsiteY662" fmla="*/ 65800 h 1269186"/>
              <a:gd name="connsiteX663" fmla="*/ 780522 w 1241094"/>
              <a:gd name="connsiteY663" fmla="*/ 67479 h 1269186"/>
              <a:gd name="connsiteX664" fmla="*/ 778699 w 1241094"/>
              <a:gd name="connsiteY664" fmla="*/ 68658 h 1269186"/>
              <a:gd name="connsiteX665" fmla="*/ 778366 w 1241094"/>
              <a:gd name="connsiteY665" fmla="*/ 70180 h 1269186"/>
              <a:gd name="connsiteX666" fmla="*/ 778518 w 1241094"/>
              <a:gd name="connsiteY666" fmla="*/ 76607 h 1269186"/>
              <a:gd name="connsiteX667" fmla="*/ 773388 w 1241094"/>
              <a:gd name="connsiteY667" fmla="*/ 78626 h 1269186"/>
              <a:gd name="connsiteX668" fmla="*/ 767436 w 1241094"/>
              <a:gd name="connsiteY668" fmla="*/ 77260 h 1269186"/>
              <a:gd name="connsiteX669" fmla="*/ 769773 w 1241094"/>
              <a:gd name="connsiteY669" fmla="*/ 66609 h 1269186"/>
              <a:gd name="connsiteX670" fmla="*/ 764642 w 1241094"/>
              <a:gd name="connsiteY670" fmla="*/ 68628 h 1269186"/>
              <a:gd name="connsiteX671" fmla="*/ 761181 w 1241094"/>
              <a:gd name="connsiteY671" fmla="*/ 63040 h 1269186"/>
              <a:gd name="connsiteX672" fmla="*/ 762517 w 1241094"/>
              <a:gd name="connsiteY672" fmla="*/ 56953 h 1269186"/>
              <a:gd name="connsiteX673" fmla="*/ 740714 w 1241094"/>
              <a:gd name="connsiteY673" fmla="*/ 42363 h 1269186"/>
              <a:gd name="connsiteX674" fmla="*/ 742202 w 1241094"/>
              <a:gd name="connsiteY674" fmla="*/ 42703 h 1269186"/>
              <a:gd name="connsiteX675" fmla="*/ 749461 w 1241094"/>
              <a:gd name="connsiteY675" fmla="*/ 52361 h 1269186"/>
              <a:gd name="connsiteX676" fmla="*/ 757566 w 1241094"/>
              <a:gd name="connsiteY676" fmla="*/ 51024 h 1269186"/>
              <a:gd name="connsiteX677" fmla="*/ 759541 w 1241094"/>
              <a:gd name="connsiteY677" fmla="*/ 56270 h 1269186"/>
              <a:gd name="connsiteX678" fmla="*/ 747792 w 1241094"/>
              <a:gd name="connsiteY678" fmla="*/ 59967 h 1269186"/>
              <a:gd name="connsiteX679" fmla="*/ 747124 w 1241094"/>
              <a:gd name="connsiteY679" fmla="*/ 63010 h 1269186"/>
              <a:gd name="connsiteX680" fmla="*/ 753560 w 1241094"/>
              <a:gd name="connsiteY680" fmla="*/ 69281 h 1269186"/>
              <a:gd name="connsiteX681" fmla="*/ 752559 w 1241094"/>
              <a:gd name="connsiteY681" fmla="*/ 73846 h 1269186"/>
              <a:gd name="connsiteX682" fmla="*/ 740171 w 1241094"/>
              <a:gd name="connsiteY682" fmla="*/ 66208 h 1269186"/>
              <a:gd name="connsiteX683" fmla="*/ 714849 w 1241094"/>
              <a:gd name="connsiteY683" fmla="*/ 74780 h 1269186"/>
              <a:gd name="connsiteX684" fmla="*/ 711205 w 1241094"/>
              <a:gd name="connsiteY684" fmla="*/ 77140 h 1269186"/>
              <a:gd name="connsiteX685" fmla="*/ 709718 w 1241094"/>
              <a:gd name="connsiteY685" fmla="*/ 76799 h 1269186"/>
              <a:gd name="connsiteX686" fmla="*/ 710386 w 1241094"/>
              <a:gd name="connsiteY686" fmla="*/ 73756 h 1269186"/>
              <a:gd name="connsiteX687" fmla="*/ 740714 w 1241094"/>
              <a:gd name="connsiteY687" fmla="*/ 42363 h 1269186"/>
              <a:gd name="connsiteX688" fmla="*/ 483530 w 1241094"/>
              <a:gd name="connsiteY688" fmla="*/ 38827 h 1269186"/>
              <a:gd name="connsiteX689" fmla="*/ 488925 w 1241094"/>
              <a:gd name="connsiteY689" fmla="*/ 42481 h 1269186"/>
              <a:gd name="connsiteX690" fmla="*/ 489533 w 1241094"/>
              <a:gd name="connsiteY690" fmla="*/ 45535 h 1269186"/>
              <a:gd name="connsiteX691" fmla="*/ 481835 w 1241094"/>
              <a:gd name="connsiteY691" fmla="*/ 69414 h 1269186"/>
              <a:gd name="connsiteX692" fmla="*/ 489028 w 1241094"/>
              <a:gd name="connsiteY692" fmla="*/ 74282 h 1269186"/>
              <a:gd name="connsiteX693" fmla="*/ 481050 w 1241094"/>
              <a:gd name="connsiteY693" fmla="*/ 104584 h 1269186"/>
              <a:gd name="connsiteX694" fmla="*/ 492750 w 1241094"/>
              <a:gd name="connsiteY694" fmla="*/ 116471 h 1269186"/>
              <a:gd name="connsiteX695" fmla="*/ 493360 w 1241094"/>
              <a:gd name="connsiteY695" fmla="*/ 119527 h 1269186"/>
              <a:gd name="connsiteX696" fmla="*/ 489789 w 1241094"/>
              <a:gd name="connsiteY696" fmla="*/ 125042 h 1269186"/>
              <a:gd name="connsiteX697" fmla="*/ 483812 w 1241094"/>
              <a:gd name="connsiteY697" fmla="*/ 126285 h 1269186"/>
              <a:gd name="connsiteX698" fmla="*/ 480216 w 1241094"/>
              <a:gd name="connsiteY698" fmla="*/ 123852 h 1269186"/>
              <a:gd name="connsiteX699" fmla="*/ 480494 w 1241094"/>
              <a:gd name="connsiteY699" fmla="*/ 117429 h 1269186"/>
              <a:gd name="connsiteX700" fmla="*/ 475402 w 1241094"/>
              <a:gd name="connsiteY700" fmla="*/ 115305 h 1269186"/>
              <a:gd name="connsiteX701" fmla="*/ 476188 w 1241094"/>
              <a:gd name="connsiteY701" fmla="*/ 80136 h 1269186"/>
              <a:gd name="connsiteX702" fmla="*/ 474694 w 1241094"/>
              <a:gd name="connsiteY702" fmla="*/ 80447 h 1269186"/>
              <a:gd name="connsiteX703" fmla="*/ 471096 w 1241094"/>
              <a:gd name="connsiteY703" fmla="*/ 78012 h 1269186"/>
              <a:gd name="connsiteX704" fmla="*/ 474617 w 1241094"/>
              <a:gd name="connsiteY704" fmla="*/ 56594 h 1269186"/>
              <a:gd name="connsiteX705" fmla="*/ 473122 w 1241094"/>
              <a:gd name="connsiteY705" fmla="*/ 56907 h 1269186"/>
              <a:gd name="connsiteX706" fmla="*/ 468336 w 1241094"/>
              <a:gd name="connsiteY706" fmla="*/ 56310 h 1269186"/>
              <a:gd name="connsiteX707" fmla="*/ 469731 w 1241094"/>
              <a:gd name="connsiteY707" fmla="*/ 118077 h 1269186"/>
              <a:gd name="connsiteX708" fmla="*/ 473656 w 1241094"/>
              <a:gd name="connsiteY708" fmla="*/ 129991 h 1269186"/>
              <a:gd name="connsiteX709" fmla="*/ 472467 w 1241094"/>
              <a:gd name="connsiteY709" fmla="*/ 131829 h 1269186"/>
              <a:gd name="connsiteX710" fmla="*/ 469478 w 1241094"/>
              <a:gd name="connsiteY710" fmla="*/ 132450 h 1269186"/>
              <a:gd name="connsiteX711" fmla="*/ 465882 w 1241094"/>
              <a:gd name="connsiteY711" fmla="*/ 130017 h 1269186"/>
              <a:gd name="connsiteX712" fmla="*/ 457676 w 1241094"/>
              <a:gd name="connsiteY712" fmla="*/ 88760 h 1269186"/>
              <a:gd name="connsiteX713" fmla="*/ 465626 w 1241094"/>
              <a:gd name="connsiteY713" fmla="*/ 50510 h 1269186"/>
              <a:gd name="connsiteX714" fmla="*/ 556744 w 1241094"/>
              <a:gd name="connsiteY714" fmla="*/ 23599 h 1269186"/>
              <a:gd name="connsiteX715" fmla="*/ 562442 w 1241094"/>
              <a:gd name="connsiteY715" fmla="*/ 28777 h 1269186"/>
              <a:gd name="connsiteX716" fmla="*/ 562745 w 1241094"/>
              <a:gd name="connsiteY716" fmla="*/ 30306 h 1269186"/>
              <a:gd name="connsiteX717" fmla="*/ 540359 w 1241094"/>
              <a:gd name="connsiteY717" fmla="*/ 42919 h 1269186"/>
              <a:gd name="connsiteX718" fmla="*/ 529369 w 1241094"/>
              <a:gd name="connsiteY718" fmla="*/ 65890 h 1269186"/>
              <a:gd name="connsiteX719" fmla="*/ 534459 w 1241094"/>
              <a:gd name="connsiteY719" fmla="*/ 68014 h 1269186"/>
              <a:gd name="connsiteX720" fmla="*/ 535372 w 1241094"/>
              <a:gd name="connsiteY720" fmla="*/ 72598 h 1269186"/>
              <a:gd name="connsiteX721" fmla="*/ 529446 w 1241094"/>
              <a:gd name="connsiteY721" fmla="*/ 89743 h 1269186"/>
              <a:gd name="connsiteX722" fmla="*/ 531853 w 1241094"/>
              <a:gd name="connsiteY722" fmla="*/ 94016 h 1269186"/>
              <a:gd name="connsiteX723" fmla="*/ 536335 w 1241094"/>
              <a:gd name="connsiteY723" fmla="*/ 93084 h 1269186"/>
              <a:gd name="connsiteX724" fmla="*/ 555959 w 1241094"/>
              <a:gd name="connsiteY724" fmla="*/ 58767 h 1269186"/>
              <a:gd name="connsiteX725" fmla="*/ 552973 w 1241094"/>
              <a:gd name="connsiteY725" fmla="*/ 59388 h 1269186"/>
              <a:gd name="connsiteX726" fmla="*/ 552365 w 1241094"/>
              <a:gd name="connsiteY726" fmla="*/ 56334 h 1269186"/>
              <a:gd name="connsiteX727" fmla="*/ 554744 w 1241094"/>
              <a:gd name="connsiteY727" fmla="*/ 52656 h 1269186"/>
              <a:gd name="connsiteX728" fmla="*/ 559228 w 1241094"/>
              <a:gd name="connsiteY728" fmla="*/ 51722 h 1269186"/>
              <a:gd name="connsiteX729" fmla="*/ 564925 w 1241094"/>
              <a:gd name="connsiteY729" fmla="*/ 56903 h 1269186"/>
              <a:gd name="connsiteX730" fmla="*/ 534561 w 1241094"/>
              <a:gd name="connsiteY730" fmla="*/ 99816 h 1269186"/>
              <a:gd name="connsiteX731" fmla="*/ 530079 w 1241094"/>
              <a:gd name="connsiteY731" fmla="*/ 100750 h 1269186"/>
              <a:gd name="connsiteX732" fmla="*/ 531877 w 1241094"/>
              <a:gd name="connsiteY732" fmla="*/ 101966 h 1269186"/>
              <a:gd name="connsiteX733" fmla="*/ 532232 w 1241094"/>
              <a:gd name="connsiteY733" fmla="*/ 119396 h 1269186"/>
              <a:gd name="connsiteX734" fmla="*/ 541604 w 1241094"/>
              <a:gd name="connsiteY734" fmla="*/ 150862 h 1269186"/>
              <a:gd name="connsiteX735" fmla="*/ 540414 w 1241094"/>
              <a:gd name="connsiteY735" fmla="*/ 152700 h 1269186"/>
              <a:gd name="connsiteX736" fmla="*/ 540718 w 1241094"/>
              <a:gd name="connsiteY736" fmla="*/ 154229 h 1269186"/>
              <a:gd name="connsiteX737" fmla="*/ 543427 w 1241094"/>
              <a:gd name="connsiteY737" fmla="*/ 160029 h 1269186"/>
              <a:gd name="connsiteX738" fmla="*/ 542389 w 1241094"/>
              <a:gd name="connsiteY738" fmla="*/ 162633 h 1269186"/>
              <a:gd name="connsiteX739" fmla="*/ 541192 w 1241094"/>
              <a:gd name="connsiteY739" fmla="*/ 163101 h 1269186"/>
              <a:gd name="connsiteX740" fmla="*/ 575328 w 1241094"/>
              <a:gd name="connsiteY740" fmla="*/ 157774 h 1269186"/>
              <a:gd name="connsiteX741" fmla="*/ 623033 w 1241094"/>
              <a:gd name="connsiteY741" fmla="*/ 155309 h 1269186"/>
              <a:gd name="connsiteX742" fmla="*/ 670738 w 1241094"/>
              <a:gd name="connsiteY742" fmla="*/ 157774 h 1269186"/>
              <a:gd name="connsiteX743" fmla="*/ 704846 w 1241094"/>
              <a:gd name="connsiteY743" fmla="*/ 163097 h 1269186"/>
              <a:gd name="connsiteX744" fmla="*/ 706414 w 1241094"/>
              <a:gd name="connsiteY744" fmla="*/ 155944 h 1269186"/>
              <a:gd name="connsiteX745" fmla="*/ 713396 w 1241094"/>
              <a:gd name="connsiteY745" fmla="*/ 138370 h 1269186"/>
              <a:gd name="connsiteX746" fmla="*/ 712243 w 1241094"/>
              <a:gd name="connsiteY746" fmla="*/ 136506 h 1269186"/>
              <a:gd name="connsiteX747" fmla="*/ 710755 w 1241094"/>
              <a:gd name="connsiteY747" fmla="*/ 136165 h 1269186"/>
              <a:gd name="connsiteX748" fmla="*/ 687922 w 1241094"/>
              <a:gd name="connsiteY748" fmla="*/ 140513 h 1269186"/>
              <a:gd name="connsiteX749" fmla="*/ 686770 w 1241094"/>
              <a:gd name="connsiteY749" fmla="*/ 138650 h 1269186"/>
              <a:gd name="connsiteX750" fmla="*/ 687438 w 1241094"/>
              <a:gd name="connsiteY750" fmla="*/ 135607 h 1269186"/>
              <a:gd name="connsiteX751" fmla="*/ 722869 w 1241094"/>
              <a:gd name="connsiteY751" fmla="*/ 116572 h 1269186"/>
              <a:gd name="connsiteX752" fmla="*/ 728361 w 1241094"/>
              <a:gd name="connsiteY752" fmla="*/ 98655 h 1269186"/>
              <a:gd name="connsiteX753" fmla="*/ 726055 w 1241094"/>
              <a:gd name="connsiteY753" fmla="*/ 94931 h 1269186"/>
              <a:gd name="connsiteX754" fmla="*/ 731520 w 1241094"/>
              <a:gd name="connsiteY754" fmla="*/ 91390 h 1269186"/>
              <a:gd name="connsiteX755" fmla="*/ 733341 w 1241094"/>
              <a:gd name="connsiteY755" fmla="*/ 90209 h 1269186"/>
              <a:gd name="connsiteX756" fmla="*/ 733674 w 1241094"/>
              <a:gd name="connsiteY756" fmla="*/ 88689 h 1269186"/>
              <a:gd name="connsiteX757" fmla="*/ 725416 w 1241094"/>
              <a:gd name="connsiteY757" fmla="*/ 83597 h 1269186"/>
              <a:gd name="connsiteX758" fmla="*/ 725750 w 1241094"/>
              <a:gd name="connsiteY758" fmla="*/ 82075 h 1269186"/>
              <a:gd name="connsiteX759" fmla="*/ 742144 w 1241094"/>
              <a:gd name="connsiteY759" fmla="*/ 71456 h 1269186"/>
              <a:gd name="connsiteX760" fmla="*/ 749248 w 1241094"/>
              <a:gd name="connsiteY760" fmla="*/ 74685 h 1269186"/>
              <a:gd name="connsiteX761" fmla="*/ 754047 w 1241094"/>
              <a:gd name="connsiteY761" fmla="*/ 74187 h 1269186"/>
              <a:gd name="connsiteX762" fmla="*/ 758996 w 1241094"/>
              <a:gd name="connsiteY762" fmla="*/ 80118 h 1269186"/>
              <a:gd name="connsiteX763" fmla="*/ 743937 w 1241094"/>
              <a:gd name="connsiteY763" fmla="*/ 84651 h 1269186"/>
              <a:gd name="connsiteX764" fmla="*/ 742115 w 1241094"/>
              <a:gd name="connsiteY764" fmla="*/ 85831 h 1269186"/>
              <a:gd name="connsiteX765" fmla="*/ 741781 w 1241094"/>
              <a:gd name="connsiteY765" fmla="*/ 87353 h 1269186"/>
              <a:gd name="connsiteX766" fmla="*/ 749554 w 1241094"/>
              <a:gd name="connsiteY766" fmla="*/ 87538 h 1269186"/>
              <a:gd name="connsiteX767" fmla="*/ 752682 w 1241094"/>
              <a:gd name="connsiteY767" fmla="*/ 94648 h 1269186"/>
              <a:gd name="connsiteX768" fmla="*/ 732644 w 1241094"/>
              <a:gd name="connsiteY768" fmla="*/ 107628 h 1269186"/>
              <a:gd name="connsiteX769" fmla="*/ 731976 w 1241094"/>
              <a:gd name="connsiteY769" fmla="*/ 110673 h 1269186"/>
              <a:gd name="connsiteX770" fmla="*/ 740054 w 1241094"/>
              <a:gd name="connsiteY770" fmla="*/ 123712 h 1269186"/>
              <a:gd name="connsiteX771" fmla="*/ 718347 w 1241094"/>
              <a:gd name="connsiteY771" fmla="*/ 144299 h 1269186"/>
              <a:gd name="connsiteX772" fmla="*/ 709502 w 1241094"/>
              <a:gd name="connsiteY772" fmla="*/ 163243 h 1269186"/>
              <a:gd name="connsiteX773" fmla="*/ 708687 w 1241094"/>
              <a:gd name="connsiteY773" fmla="*/ 163696 h 1269186"/>
              <a:gd name="connsiteX774" fmla="*/ 717066 w 1241094"/>
              <a:gd name="connsiteY774" fmla="*/ 165004 h 1269186"/>
              <a:gd name="connsiteX775" fmla="*/ 1089612 w 1241094"/>
              <a:gd name="connsiteY775" fmla="*/ 632451 h 1269186"/>
              <a:gd name="connsiteX776" fmla="*/ 623033 w 1241094"/>
              <a:gd name="connsiteY776" fmla="*/ 1109593 h 1269186"/>
              <a:gd name="connsiteX777" fmla="*/ 156453 w 1241094"/>
              <a:gd name="connsiteY777" fmla="*/ 632451 h 1269186"/>
              <a:gd name="connsiteX778" fmla="*/ 529001 w 1241094"/>
              <a:gd name="connsiteY778" fmla="*/ 165004 h 1269186"/>
              <a:gd name="connsiteX779" fmla="*/ 532041 w 1241094"/>
              <a:gd name="connsiteY779" fmla="*/ 164529 h 1269186"/>
              <a:gd name="connsiteX780" fmla="*/ 532969 w 1241094"/>
              <a:gd name="connsiteY780" fmla="*/ 162206 h 1269186"/>
              <a:gd name="connsiteX781" fmla="*/ 518482 w 1241094"/>
              <a:gd name="connsiteY781" fmla="*/ 120665 h 1269186"/>
              <a:gd name="connsiteX782" fmla="*/ 517265 w 1241094"/>
              <a:gd name="connsiteY782" fmla="*/ 114552 h 1269186"/>
              <a:gd name="connsiteX783" fmla="*/ 518456 w 1241094"/>
              <a:gd name="connsiteY783" fmla="*/ 112715 h 1269186"/>
              <a:gd name="connsiteX784" fmla="*/ 516657 w 1241094"/>
              <a:gd name="connsiteY784" fmla="*/ 111498 h 1269186"/>
              <a:gd name="connsiteX785" fmla="*/ 516353 w 1241094"/>
              <a:gd name="connsiteY785" fmla="*/ 109969 h 1269186"/>
              <a:gd name="connsiteX786" fmla="*/ 516910 w 1241094"/>
              <a:gd name="connsiteY786" fmla="*/ 97124 h 1269186"/>
              <a:gd name="connsiteX787" fmla="*/ 516606 w 1241094"/>
              <a:gd name="connsiteY787" fmla="*/ 95595 h 1269186"/>
              <a:gd name="connsiteX788" fmla="*/ 515113 w 1241094"/>
              <a:gd name="connsiteY788" fmla="*/ 95906 h 1269186"/>
              <a:gd name="connsiteX789" fmla="*/ 506806 w 1241094"/>
              <a:gd name="connsiteY789" fmla="*/ 116729 h 1269186"/>
              <a:gd name="connsiteX790" fmla="*/ 497842 w 1241094"/>
              <a:gd name="connsiteY790" fmla="*/ 118593 h 1269186"/>
              <a:gd name="connsiteX791" fmla="*/ 494245 w 1241094"/>
              <a:gd name="connsiteY791" fmla="*/ 116160 h 1269186"/>
              <a:gd name="connsiteX792" fmla="*/ 493030 w 1241094"/>
              <a:gd name="connsiteY792" fmla="*/ 110048 h 1269186"/>
              <a:gd name="connsiteX793" fmla="*/ 515010 w 1241094"/>
              <a:gd name="connsiteY793" fmla="*/ 64105 h 1269186"/>
              <a:gd name="connsiteX794" fmla="*/ 514706 w 1241094"/>
              <a:gd name="connsiteY794" fmla="*/ 62576 h 1269186"/>
              <a:gd name="connsiteX795" fmla="*/ 513211 w 1241094"/>
              <a:gd name="connsiteY795" fmla="*/ 62886 h 1269186"/>
              <a:gd name="connsiteX796" fmla="*/ 502778 w 1241094"/>
              <a:gd name="connsiteY796" fmla="*/ 73013 h 1269186"/>
              <a:gd name="connsiteX797" fmla="*/ 496802 w 1241094"/>
              <a:gd name="connsiteY797" fmla="*/ 74256 h 1269186"/>
              <a:gd name="connsiteX798" fmla="*/ 489610 w 1241094"/>
              <a:gd name="connsiteY798" fmla="*/ 69388 h 1269186"/>
              <a:gd name="connsiteX799" fmla="*/ 556744 w 1241094"/>
              <a:gd name="connsiteY799" fmla="*/ 23599 h 1269186"/>
              <a:gd name="connsiteX800" fmla="*/ 620546 w 1241094"/>
              <a:gd name="connsiteY800" fmla="*/ 16309 h 1269186"/>
              <a:gd name="connsiteX801" fmla="*/ 15948 w 1241094"/>
              <a:gd name="connsiteY801" fmla="*/ 634592 h 1269186"/>
              <a:gd name="connsiteX802" fmla="*/ 620546 w 1241094"/>
              <a:gd name="connsiteY802" fmla="*/ 1252877 h 1269186"/>
              <a:gd name="connsiteX803" fmla="*/ 1225147 w 1241094"/>
              <a:gd name="connsiteY803" fmla="*/ 634592 h 1269186"/>
              <a:gd name="connsiteX804" fmla="*/ 1197966 w 1241094"/>
              <a:gd name="connsiteY804" fmla="*/ 450734 h 1269186"/>
              <a:gd name="connsiteX805" fmla="*/ 1187589 w 1241094"/>
              <a:gd name="connsiteY805" fmla="*/ 421744 h 1269186"/>
              <a:gd name="connsiteX806" fmla="*/ 1187618 w 1241094"/>
              <a:gd name="connsiteY806" fmla="*/ 424650 h 1269186"/>
              <a:gd name="connsiteX807" fmla="*/ 1181489 w 1241094"/>
              <a:gd name="connsiteY807" fmla="*/ 430944 h 1269186"/>
              <a:gd name="connsiteX808" fmla="*/ 1180102 w 1241094"/>
              <a:gd name="connsiteY808" fmla="*/ 431592 h 1269186"/>
              <a:gd name="connsiteX809" fmla="*/ 1116199 w 1241094"/>
              <a:gd name="connsiteY809" fmla="*/ 404876 h 1269186"/>
              <a:gd name="connsiteX810" fmla="*/ 1110138 w 1241094"/>
              <a:gd name="connsiteY810" fmla="*/ 402564 h 1269186"/>
              <a:gd name="connsiteX811" fmla="*/ 1108117 w 1241094"/>
              <a:gd name="connsiteY811" fmla="*/ 401793 h 1269186"/>
              <a:gd name="connsiteX812" fmla="*/ 1106732 w 1241094"/>
              <a:gd name="connsiteY812" fmla="*/ 402441 h 1269186"/>
              <a:gd name="connsiteX813" fmla="*/ 1095791 w 1241094"/>
              <a:gd name="connsiteY813" fmla="*/ 422981 h 1269186"/>
              <a:gd name="connsiteX814" fmla="*/ 1090996 w 1241094"/>
              <a:gd name="connsiteY814" fmla="*/ 423507 h 1269186"/>
              <a:gd name="connsiteX815" fmla="*/ 1102760 w 1241094"/>
              <a:gd name="connsiteY815" fmla="*/ 438582 h 1269186"/>
              <a:gd name="connsiteX816" fmla="*/ 1105295 w 1241094"/>
              <a:gd name="connsiteY816" fmla="*/ 444255 h 1269186"/>
              <a:gd name="connsiteX817" fmla="*/ 1103035 w 1241094"/>
              <a:gd name="connsiteY817" fmla="*/ 450454 h 1269186"/>
              <a:gd name="connsiteX818" fmla="*/ 1101648 w 1241094"/>
              <a:gd name="connsiteY818" fmla="*/ 451101 h 1269186"/>
              <a:gd name="connsiteX819" fmla="*/ 1082830 w 1241094"/>
              <a:gd name="connsiteY819" fmla="*/ 442750 h 1269186"/>
              <a:gd name="connsiteX820" fmla="*/ 1075775 w 1241094"/>
              <a:gd name="connsiteY820" fmla="*/ 449475 h 1269186"/>
              <a:gd name="connsiteX821" fmla="*/ 1071615 w 1241094"/>
              <a:gd name="connsiteY821" fmla="*/ 451419 h 1269186"/>
              <a:gd name="connsiteX822" fmla="*/ 1054304 w 1241094"/>
              <a:gd name="connsiteY822" fmla="*/ 438934 h 1269186"/>
              <a:gd name="connsiteX823" fmla="*/ 1053275 w 1241094"/>
              <a:gd name="connsiteY823" fmla="*/ 429129 h 1269186"/>
              <a:gd name="connsiteX824" fmla="*/ 1047214 w 1241094"/>
              <a:gd name="connsiteY824" fmla="*/ 426818 h 1269186"/>
              <a:gd name="connsiteX825" fmla="*/ 1044046 w 1241094"/>
              <a:gd name="connsiteY825" fmla="*/ 419726 h 1269186"/>
              <a:gd name="connsiteX826" fmla="*/ 1046820 w 1241094"/>
              <a:gd name="connsiteY826" fmla="*/ 418431 h 1269186"/>
              <a:gd name="connsiteX827" fmla="*/ 1054269 w 1241094"/>
              <a:gd name="connsiteY827" fmla="*/ 420093 h 1269186"/>
              <a:gd name="connsiteX828" fmla="*/ 1057282 w 1241094"/>
              <a:gd name="connsiteY828" fmla="*/ 411828 h 1269186"/>
              <a:gd name="connsiteX829" fmla="*/ 1058669 w 1241094"/>
              <a:gd name="connsiteY829" fmla="*/ 411181 h 1269186"/>
              <a:gd name="connsiteX830" fmla="*/ 1076339 w 1241094"/>
              <a:gd name="connsiteY830" fmla="*/ 413211 h 1269186"/>
              <a:gd name="connsiteX831" fmla="*/ 1091595 w 1241094"/>
              <a:gd name="connsiteY831" fmla="*/ 406085 h 1269186"/>
              <a:gd name="connsiteX832" fmla="*/ 1090328 w 1241094"/>
              <a:gd name="connsiteY832" fmla="*/ 403247 h 1269186"/>
              <a:gd name="connsiteX833" fmla="*/ 1081732 w 1241094"/>
              <a:gd name="connsiteY833" fmla="*/ 395263 h 1269186"/>
              <a:gd name="connsiteX834" fmla="*/ 1082484 w 1241094"/>
              <a:gd name="connsiteY834" fmla="*/ 393197 h 1269186"/>
              <a:gd name="connsiteX835" fmla="*/ 1092193 w 1241094"/>
              <a:gd name="connsiteY835" fmla="*/ 388662 h 1269186"/>
              <a:gd name="connsiteX836" fmla="*/ 1126964 w 1241094"/>
              <a:gd name="connsiteY836" fmla="*/ 398797 h 1269186"/>
              <a:gd name="connsiteX837" fmla="*/ 1131336 w 1241094"/>
              <a:gd name="connsiteY837" fmla="*/ 401232 h 1269186"/>
              <a:gd name="connsiteX838" fmla="*/ 1132560 w 1241094"/>
              <a:gd name="connsiteY838" fmla="*/ 400429 h 1269186"/>
              <a:gd name="connsiteX839" fmla="*/ 1157721 w 1241094"/>
              <a:gd name="connsiteY839" fmla="*/ 407761 h 1269186"/>
              <a:gd name="connsiteX840" fmla="*/ 1159108 w 1241094"/>
              <a:gd name="connsiteY840" fmla="*/ 407114 h 1269186"/>
              <a:gd name="connsiteX841" fmla="*/ 1140410 w 1241094"/>
              <a:gd name="connsiteY841" fmla="*/ 395278 h 1269186"/>
              <a:gd name="connsiteX842" fmla="*/ 1132560 w 1241094"/>
              <a:gd name="connsiteY842" fmla="*/ 400429 h 1269186"/>
              <a:gd name="connsiteX843" fmla="*/ 1126964 w 1241094"/>
              <a:gd name="connsiteY843" fmla="*/ 398797 h 1269186"/>
              <a:gd name="connsiteX844" fmla="*/ 1124639 w 1241094"/>
              <a:gd name="connsiteY844" fmla="*/ 397502 h 1269186"/>
              <a:gd name="connsiteX845" fmla="*/ 1122740 w 1241094"/>
              <a:gd name="connsiteY845" fmla="*/ 393248 h 1269186"/>
              <a:gd name="connsiteX846" fmla="*/ 1130392 w 1241094"/>
              <a:gd name="connsiteY846" fmla="*/ 369101 h 1269186"/>
              <a:gd name="connsiteX847" fmla="*/ 1151625 w 1241094"/>
              <a:gd name="connsiteY847" fmla="*/ 386609 h 1269186"/>
              <a:gd name="connsiteX848" fmla="*/ 1175164 w 1241094"/>
              <a:gd name="connsiteY848" fmla="*/ 399899 h 1269186"/>
              <a:gd name="connsiteX849" fmla="*/ 1182098 w 1241094"/>
              <a:gd name="connsiteY849" fmla="*/ 406405 h 1269186"/>
              <a:gd name="connsiteX850" fmla="*/ 1177634 w 1241094"/>
              <a:gd name="connsiteY850" fmla="*/ 393929 h 1269186"/>
              <a:gd name="connsiteX851" fmla="*/ 620546 w 1241094"/>
              <a:gd name="connsiteY851" fmla="*/ 16309 h 1269186"/>
              <a:gd name="connsiteX852" fmla="*/ 620546 w 1241094"/>
              <a:gd name="connsiteY852" fmla="*/ 0 h 1269186"/>
              <a:gd name="connsiteX853" fmla="*/ 1241094 w 1241094"/>
              <a:gd name="connsiteY853" fmla="*/ 634592 h 1269186"/>
              <a:gd name="connsiteX854" fmla="*/ 620546 w 1241094"/>
              <a:gd name="connsiteY854" fmla="*/ 1269186 h 1269186"/>
              <a:gd name="connsiteX855" fmla="*/ 0 w 1241094"/>
              <a:gd name="connsiteY855" fmla="*/ 634592 h 1269186"/>
              <a:gd name="connsiteX856" fmla="*/ 620546 w 1241094"/>
              <a:gd name="connsiteY856" fmla="*/ 0 h 126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</a:cxnLst>
            <a:rect l="l" t="t" r="r" b="b"/>
            <a:pathLst>
              <a:path w="1241094" h="1269186">
                <a:moveTo>
                  <a:pt x="546724" y="1156893"/>
                </a:moveTo>
                <a:lnTo>
                  <a:pt x="544354" y="1179379"/>
                </a:lnTo>
                <a:lnTo>
                  <a:pt x="563260" y="1181464"/>
                </a:lnTo>
                <a:cubicBezTo>
                  <a:pt x="567280" y="1181908"/>
                  <a:pt x="570469" y="1181829"/>
                  <a:pt x="572826" y="1181229"/>
                </a:cubicBezTo>
                <a:cubicBezTo>
                  <a:pt x="575181" y="1180630"/>
                  <a:pt x="577048" y="1179460"/>
                  <a:pt x="578424" y="1177719"/>
                </a:cubicBezTo>
                <a:cubicBezTo>
                  <a:pt x="579800" y="1175979"/>
                  <a:pt x="580604" y="1174012"/>
                  <a:pt x="580834" y="1171817"/>
                </a:cubicBezTo>
                <a:cubicBezTo>
                  <a:pt x="581175" y="1168603"/>
                  <a:pt x="580311" y="1165833"/>
                  <a:pt x="578248" y="1163511"/>
                </a:cubicBezTo>
                <a:cubicBezTo>
                  <a:pt x="576184" y="1161188"/>
                  <a:pt x="572689" y="1159756"/>
                  <a:pt x="567762" y="1159212"/>
                </a:cubicBezTo>
                <a:close/>
                <a:moveTo>
                  <a:pt x="700494" y="1155878"/>
                </a:moveTo>
                <a:cubicBezTo>
                  <a:pt x="700344" y="1160344"/>
                  <a:pt x="699844" y="1164837"/>
                  <a:pt x="698993" y="1169357"/>
                </a:cubicBezTo>
                <a:lnTo>
                  <a:pt x="694903" y="1190356"/>
                </a:lnTo>
                <a:lnTo>
                  <a:pt x="717270" y="1186628"/>
                </a:lnTo>
                <a:lnTo>
                  <a:pt x="707406" y="1169088"/>
                </a:lnTo>
                <a:cubicBezTo>
                  <a:pt x="704399" y="1163763"/>
                  <a:pt x="702097" y="1159359"/>
                  <a:pt x="700494" y="1155878"/>
                </a:cubicBezTo>
                <a:close/>
                <a:moveTo>
                  <a:pt x="665899" y="1153634"/>
                </a:moveTo>
                <a:lnTo>
                  <a:pt x="667806" y="1221972"/>
                </a:lnTo>
                <a:lnTo>
                  <a:pt x="659281" y="1222221"/>
                </a:lnTo>
                <a:lnTo>
                  <a:pt x="657685" y="1165025"/>
                </a:lnTo>
                <a:lnTo>
                  <a:pt x="639863" y="1222786"/>
                </a:lnTo>
                <a:lnTo>
                  <a:pt x="631886" y="1223020"/>
                </a:lnTo>
                <a:lnTo>
                  <a:pt x="610936" y="1165410"/>
                </a:lnTo>
                <a:lnTo>
                  <a:pt x="612560" y="1223584"/>
                </a:lnTo>
                <a:lnTo>
                  <a:pt x="604035" y="1223833"/>
                </a:lnTo>
                <a:lnTo>
                  <a:pt x="602128" y="1155497"/>
                </a:lnTo>
                <a:lnTo>
                  <a:pt x="615438" y="1155107"/>
                </a:lnTo>
                <a:lnTo>
                  <a:pt x="632605" y="1203032"/>
                </a:lnTo>
                <a:cubicBezTo>
                  <a:pt x="634190" y="1207496"/>
                  <a:pt x="635348" y="1210837"/>
                  <a:pt x="636079" y="1213054"/>
                </a:cubicBezTo>
                <a:cubicBezTo>
                  <a:pt x="636769" y="1210546"/>
                  <a:pt x="637852" y="1206860"/>
                  <a:pt x="639329" y="1201995"/>
                </a:cubicBezTo>
                <a:lnTo>
                  <a:pt x="654001" y="1153982"/>
                </a:lnTo>
                <a:close/>
                <a:moveTo>
                  <a:pt x="538721" y="1148411"/>
                </a:moveTo>
                <a:lnTo>
                  <a:pt x="568192" y="1151662"/>
                </a:lnTo>
                <a:cubicBezTo>
                  <a:pt x="574116" y="1152315"/>
                  <a:pt x="578556" y="1153421"/>
                  <a:pt x="581510" y="1154982"/>
                </a:cubicBezTo>
                <a:cubicBezTo>
                  <a:pt x="584464" y="1156543"/>
                  <a:pt x="586700" y="1158970"/>
                  <a:pt x="588217" y="1162266"/>
                </a:cubicBezTo>
                <a:cubicBezTo>
                  <a:pt x="589736" y="1165560"/>
                  <a:pt x="590296" y="1169077"/>
                  <a:pt x="589903" y="1172818"/>
                </a:cubicBezTo>
                <a:cubicBezTo>
                  <a:pt x="589394" y="1177639"/>
                  <a:pt x="587439" y="1181536"/>
                  <a:pt x="584037" y="1184506"/>
                </a:cubicBezTo>
                <a:cubicBezTo>
                  <a:pt x="580637" y="1187478"/>
                  <a:pt x="575699" y="1189059"/>
                  <a:pt x="569228" y="1189252"/>
                </a:cubicBezTo>
                <a:cubicBezTo>
                  <a:pt x="571435" y="1190652"/>
                  <a:pt x="573084" y="1191975"/>
                  <a:pt x="574175" y="1193221"/>
                </a:cubicBezTo>
                <a:cubicBezTo>
                  <a:pt x="576490" y="1195917"/>
                  <a:pt x="578605" y="1199197"/>
                  <a:pt x="580521" y="1203068"/>
                </a:cubicBezTo>
                <a:lnTo>
                  <a:pt x="590132" y="1222843"/>
                </a:lnTo>
                <a:lnTo>
                  <a:pt x="579070" y="1221622"/>
                </a:lnTo>
                <a:lnTo>
                  <a:pt x="571764" y="1206511"/>
                </a:lnTo>
                <a:cubicBezTo>
                  <a:pt x="569627" y="1202147"/>
                  <a:pt x="567839" y="1198793"/>
                  <a:pt x="566406" y="1196446"/>
                </a:cubicBezTo>
                <a:cubicBezTo>
                  <a:pt x="564971" y="1194099"/>
                  <a:pt x="563642" y="1192419"/>
                  <a:pt x="562418" y="1191410"/>
                </a:cubicBezTo>
                <a:cubicBezTo>
                  <a:pt x="561195" y="1190399"/>
                  <a:pt x="559922" y="1189649"/>
                  <a:pt x="558597" y="1189158"/>
                </a:cubicBezTo>
                <a:cubicBezTo>
                  <a:pt x="557621" y="1188833"/>
                  <a:pt x="556001" y="1188544"/>
                  <a:pt x="553734" y="1188294"/>
                </a:cubicBezTo>
                <a:lnTo>
                  <a:pt x="543533" y="1187169"/>
                </a:lnTo>
                <a:lnTo>
                  <a:pt x="540350" y="1217353"/>
                </a:lnTo>
                <a:lnTo>
                  <a:pt x="531555" y="1216382"/>
                </a:lnTo>
                <a:close/>
                <a:moveTo>
                  <a:pt x="704269" y="1147971"/>
                </a:moveTo>
                <a:lnTo>
                  <a:pt x="742032" y="1210943"/>
                </a:lnTo>
                <a:lnTo>
                  <a:pt x="732085" y="1212601"/>
                </a:lnTo>
                <a:lnTo>
                  <a:pt x="721130" y="1193448"/>
                </a:lnTo>
                <a:lnTo>
                  <a:pt x="693541" y="1198048"/>
                </a:lnTo>
                <a:lnTo>
                  <a:pt x="689553" y="1219693"/>
                </a:lnTo>
                <a:lnTo>
                  <a:pt x="680282" y="1221239"/>
                </a:lnTo>
                <a:lnTo>
                  <a:pt x="694862" y="1149539"/>
                </a:lnTo>
                <a:close/>
                <a:moveTo>
                  <a:pt x="489017" y="1145025"/>
                </a:moveTo>
                <a:cubicBezTo>
                  <a:pt x="486143" y="1145439"/>
                  <a:pt x="483354" y="1146438"/>
                  <a:pt x="480651" y="1148027"/>
                </a:cubicBezTo>
                <a:cubicBezTo>
                  <a:pt x="475243" y="1151203"/>
                  <a:pt x="471343" y="1157789"/>
                  <a:pt x="468953" y="1167783"/>
                </a:cubicBezTo>
                <a:cubicBezTo>
                  <a:pt x="467037" y="1175786"/>
                  <a:pt x="467634" y="1182617"/>
                  <a:pt x="470739" y="1188275"/>
                </a:cubicBezTo>
                <a:cubicBezTo>
                  <a:pt x="473845" y="1193933"/>
                  <a:pt x="478574" y="1197556"/>
                  <a:pt x="484923" y="1199145"/>
                </a:cubicBezTo>
                <a:cubicBezTo>
                  <a:pt x="491389" y="1200764"/>
                  <a:pt x="497269" y="1199770"/>
                  <a:pt x="502560" y="1196165"/>
                </a:cubicBezTo>
                <a:cubicBezTo>
                  <a:pt x="507851" y="1192559"/>
                  <a:pt x="511518" y="1186484"/>
                  <a:pt x="513564" y="1177938"/>
                </a:cubicBezTo>
                <a:cubicBezTo>
                  <a:pt x="514856" y="1172533"/>
                  <a:pt x="515092" y="1167591"/>
                  <a:pt x="514271" y="1163112"/>
                </a:cubicBezTo>
                <a:cubicBezTo>
                  <a:pt x="513449" y="1158633"/>
                  <a:pt x="511582" y="1154855"/>
                  <a:pt x="508674" y="1151774"/>
                </a:cubicBezTo>
                <a:cubicBezTo>
                  <a:pt x="505764" y="1148693"/>
                  <a:pt x="502168" y="1146618"/>
                  <a:pt x="497887" y="1145545"/>
                </a:cubicBezTo>
                <a:cubicBezTo>
                  <a:pt x="494846" y="1144786"/>
                  <a:pt x="491888" y="1144612"/>
                  <a:pt x="489017" y="1145025"/>
                </a:cubicBezTo>
                <a:close/>
                <a:moveTo>
                  <a:pt x="744741" y="1139630"/>
                </a:moveTo>
                <a:lnTo>
                  <a:pt x="760436" y="1197751"/>
                </a:lnTo>
                <a:lnTo>
                  <a:pt x="792172" y="1188788"/>
                </a:lnTo>
                <a:lnTo>
                  <a:pt x="794271" y="1196566"/>
                </a:lnTo>
                <a:lnTo>
                  <a:pt x="754009" y="1207936"/>
                </a:lnTo>
                <a:lnTo>
                  <a:pt x="736212" y="1142038"/>
                </a:lnTo>
                <a:close/>
                <a:moveTo>
                  <a:pt x="486625" y="1137189"/>
                </a:moveTo>
                <a:cubicBezTo>
                  <a:pt x="490733" y="1136564"/>
                  <a:pt x="495076" y="1136826"/>
                  <a:pt x="499654" y="1137971"/>
                </a:cubicBezTo>
                <a:cubicBezTo>
                  <a:pt x="505647" y="1139470"/>
                  <a:pt x="510702" y="1142287"/>
                  <a:pt x="514814" y="1146421"/>
                </a:cubicBezTo>
                <a:cubicBezTo>
                  <a:pt x="518927" y="1150554"/>
                  <a:pt x="521619" y="1155556"/>
                  <a:pt x="522889" y="1161428"/>
                </a:cubicBezTo>
                <a:cubicBezTo>
                  <a:pt x="524161" y="1167299"/>
                  <a:pt x="524002" y="1173557"/>
                  <a:pt x="522411" y="1180199"/>
                </a:cubicBezTo>
                <a:cubicBezTo>
                  <a:pt x="520801" y="1186935"/>
                  <a:pt x="518030" y="1192626"/>
                  <a:pt x="514101" y="1197277"/>
                </a:cubicBezTo>
                <a:cubicBezTo>
                  <a:pt x="510171" y="1201926"/>
                  <a:pt x="505444" y="1205009"/>
                  <a:pt x="499917" y="1206523"/>
                </a:cubicBezTo>
                <a:cubicBezTo>
                  <a:pt x="494390" y="1208035"/>
                  <a:pt x="488808" y="1208087"/>
                  <a:pt x="483168" y="1206676"/>
                </a:cubicBezTo>
                <a:cubicBezTo>
                  <a:pt x="477055" y="1205147"/>
                  <a:pt x="471953" y="1202269"/>
                  <a:pt x="467862" y="1198044"/>
                </a:cubicBezTo>
                <a:cubicBezTo>
                  <a:pt x="463772" y="1193820"/>
                  <a:pt x="461111" y="1188786"/>
                  <a:pt x="459879" y="1182941"/>
                </a:cubicBezTo>
                <a:cubicBezTo>
                  <a:pt x="458649" y="1177096"/>
                  <a:pt x="458732" y="1171259"/>
                  <a:pt x="460126" y="1165431"/>
                </a:cubicBezTo>
                <a:cubicBezTo>
                  <a:pt x="462764" y="1154409"/>
                  <a:pt x="467721" y="1146504"/>
                  <a:pt x="475002" y="1141716"/>
                </a:cubicBezTo>
                <a:cubicBezTo>
                  <a:pt x="478642" y="1139323"/>
                  <a:pt x="482516" y="1137812"/>
                  <a:pt x="486625" y="1137189"/>
                </a:cubicBezTo>
                <a:close/>
                <a:moveTo>
                  <a:pt x="411117" y="1108268"/>
                </a:moveTo>
                <a:lnTo>
                  <a:pt x="419567" y="1111657"/>
                </a:lnTo>
                <a:lnTo>
                  <a:pt x="433090" y="1174738"/>
                </a:lnTo>
                <a:lnTo>
                  <a:pt x="452255" y="1124767"/>
                </a:lnTo>
                <a:lnTo>
                  <a:pt x="460152" y="1127936"/>
                </a:lnTo>
                <a:lnTo>
                  <a:pt x="435742" y="1191580"/>
                </a:lnTo>
                <a:lnTo>
                  <a:pt x="427294" y="1188193"/>
                </a:lnTo>
                <a:lnTo>
                  <a:pt x="413786" y="1125067"/>
                </a:lnTo>
                <a:lnTo>
                  <a:pt x="394604" y="1175081"/>
                </a:lnTo>
                <a:lnTo>
                  <a:pt x="386709" y="1171914"/>
                </a:lnTo>
                <a:close/>
                <a:moveTo>
                  <a:pt x="904275" y="1067459"/>
                </a:moveTo>
                <a:lnTo>
                  <a:pt x="924332" y="1101214"/>
                </a:lnTo>
                <a:cubicBezTo>
                  <a:pt x="927820" y="1107085"/>
                  <a:pt x="929941" y="1112151"/>
                  <a:pt x="930695" y="1116413"/>
                </a:cubicBezTo>
                <a:cubicBezTo>
                  <a:pt x="931447" y="1120674"/>
                  <a:pt x="930772" y="1124940"/>
                  <a:pt x="928669" y="1129212"/>
                </a:cubicBezTo>
                <a:cubicBezTo>
                  <a:pt x="926564" y="1133485"/>
                  <a:pt x="922758" y="1137333"/>
                  <a:pt x="917251" y="1140754"/>
                </a:cubicBezTo>
                <a:cubicBezTo>
                  <a:pt x="911900" y="1144080"/>
                  <a:pt x="906960" y="1145858"/>
                  <a:pt x="902436" y="1146086"/>
                </a:cubicBezTo>
                <a:cubicBezTo>
                  <a:pt x="897912" y="1146315"/>
                  <a:pt x="893860" y="1145094"/>
                  <a:pt x="890282" y="1142426"/>
                </a:cubicBezTo>
                <a:cubicBezTo>
                  <a:pt x="886704" y="1139755"/>
                  <a:pt x="883075" y="1135325"/>
                  <a:pt x="879398" y="1129134"/>
                </a:cubicBezTo>
                <a:lnTo>
                  <a:pt x="859340" y="1095378"/>
                </a:lnTo>
                <a:lnTo>
                  <a:pt x="866900" y="1090681"/>
                </a:lnTo>
                <a:lnTo>
                  <a:pt x="886935" y="1124397"/>
                </a:lnTo>
                <a:cubicBezTo>
                  <a:pt x="889949" y="1129471"/>
                  <a:pt x="892632" y="1132924"/>
                  <a:pt x="894984" y="1134756"/>
                </a:cubicBezTo>
                <a:cubicBezTo>
                  <a:pt x="897335" y="1136586"/>
                  <a:pt x="900020" y="1137455"/>
                  <a:pt x="903042" y="1137361"/>
                </a:cubicBezTo>
                <a:cubicBezTo>
                  <a:pt x="906063" y="1137266"/>
                  <a:pt x="909196" y="1136210"/>
                  <a:pt x="912445" y="1134193"/>
                </a:cubicBezTo>
                <a:cubicBezTo>
                  <a:pt x="918005" y="1130738"/>
                  <a:pt x="921200" y="1126987"/>
                  <a:pt x="922033" y="1122941"/>
                </a:cubicBezTo>
                <a:cubicBezTo>
                  <a:pt x="922866" y="1118895"/>
                  <a:pt x="921103" y="1113205"/>
                  <a:pt x="916748" y="1105872"/>
                </a:cubicBezTo>
                <a:lnTo>
                  <a:pt x="896713" y="1072156"/>
                </a:lnTo>
                <a:close/>
                <a:moveTo>
                  <a:pt x="282609" y="1032146"/>
                </a:moveTo>
                <a:cubicBezTo>
                  <a:pt x="285444" y="1031716"/>
                  <a:pt x="288286" y="1031766"/>
                  <a:pt x="291136" y="1032298"/>
                </a:cubicBezTo>
                <a:cubicBezTo>
                  <a:pt x="296837" y="1033359"/>
                  <a:pt x="302292" y="1036009"/>
                  <a:pt x="307503" y="1040246"/>
                </a:cubicBezTo>
                <a:cubicBezTo>
                  <a:pt x="311287" y="1043323"/>
                  <a:pt x="314219" y="1046731"/>
                  <a:pt x="316302" y="1050472"/>
                </a:cubicBezTo>
                <a:cubicBezTo>
                  <a:pt x="318385" y="1054212"/>
                  <a:pt x="319424" y="1057906"/>
                  <a:pt x="319420" y="1061558"/>
                </a:cubicBezTo>
                <a:cubicBezTo>
                  <a:pt x="319417" y="1065209"/>
                  <a:pt x="318465" y="1069203"/>
                  <a:pt x="316569" y="1073539"/>
                </a:cubicBezTo>
                <a:lnTo>
                  <a:pt x="308961" y="1070212"/>
                </a:lnTo>
                <a:cubicBezTo>
                  <a:pt x="310295" y="1066848"/>
                  <a:pt x="310985" y="1063912"/>
                  <a:pt x="311031" y="1061408"/>
                </a:cubicBezTo>
                <a:cubicBezTo>
                  <a:pt x="311075" y="1058902"/>
                  <a:pt x="310380" y="1056300"/>
                  <a:pt x="308943" y="1053603"/>
                </a:cubicBezTo>
                <a:cubicBezTo>
                  <a:pt x="307506" y="1050905"/>
                  <a:pt x="305467" y="1048483"/>
                  <a:pt x="302827" y="1046334"/>
                </a:cubicBezTo>
                <a:cubicBezTo>
                  <a:pt x="299662" y="1043761"/>
                  <a:pt x="296542" y="1042028"/>
                  <a:pt x="293469" y="1041135"/>
                </a:cubicBezTo>
                <a:cubicBezTo>
                  <a:pt x="290394" y="1040244"/>
                  <a:pt x="287525" y="1040025"/>
                  <a:pt x="284860" y="1040480"/>
                </a:cubicBezTo>
                <a:cubicBezTo>
                  <a:pt x="282195" y="1040935"/>
                  <a:pt x="279723" y="1041803"/>
                  <a:pt x="277443" y="1043087"/>
                </a:cubicBezTo>
                <a:cubicBezTo>
                  <a:pt x="273537" y="1045312"/>
                  <a:pt x="270080" y="1048359"/>
                  <a:pt x="267071" y="1052228"/>
                </a:cubicBezTo>
                <a:cubicBezTo>
                  <a:pt x="263362" y="1056997"/>
                  <a:pt x="261061" y="1061640"/>
                  <a:pt x="260170" y="1066158"/>
                </a:cubicBezTo>
                <a:cubicBezTo>
                  <a:pt x="259277" y="1070676"/>
                  <a:pt x="259760" y="1074962"/>
                  <a:pt x="261619" y="1079015"/>
                </a:cubicBezTo>
                <a:cubicBezTo>
                  <a:pt x="263477" y="1083069"/>
                  <a:pt x="266131" y="1086500"/>
                  <a:pt x="269580" y="1089305"/>
                </a:cubicBezTo>
                <a:cubicBezTo>
                  <a:pt x="272578" y="1091744"/>
                  <a:pt x="275964" y="1093533"/>
                  <a:pt x="279738" y="1094677"/>
                </a:cubicBezTo>
                <a:cubicBezTo>
                  <a:pt x="283510" y="1095818"/>
                  <a:pt x="286654" y="1096320"/>
                  <a:pt x="289170" y="1096181"/>
                </a:cubicBezTo>
                <a:lnTo>
                  <a:pt x="296921" y="1086219"/>
                </a:lnTo>
                <a:lnTo>
                  <a:pt x="281538" y="1073708"/>
                </a:lnTo>
                <a:lnTo>
                  <a:pt x="286419" y="1067429"/>
                </a:lnTo>
                <a:lnTo>
                  <a:pt x="308612" y="1085420"/>
                </a:lnTo>
                <a:lnTo>
                  <a:pt x="293171" y="1105273"/>
                </a:lnTo>
                <a:cubicBezTo>
                  <a:pt x="287611" y="1105281"/>
                  <a:pt x="282477" y="1104512"/>
                  <a:pt x="277774" y="1102969"/>
                </a:cubicBezTo>
                <a:cubicBezTo>
                  <a:pt x="273069" y="1101427"/>
                  <a:pt x="268814" y="1099108"/>
                  <a:pt x="265005" y="1096011"/>
                </a:cubicBezTo>
                <a:cubicBezTo>
                  <a:pt x="259866" y="1091832"/>
                  <a:pt x="256072" y="1086910"/>
                  <a:pt x="253623" y="1081243"/>
                </a:cubicBezTo>
                <a:cubicBezTo>
                  <a:pt x="251175" y="1075576"/>
                  <a:pt x="250534" y="1069744"/>
                  <a:pt x="251706" y="1063744"/>
                </a:cubicBezTo>
                <a:cubicBezTo>
                  <a:pt x="252875" y="1057743"/>
                  <a:pt x="255505" y="1052116"/>
                  <a:pt x="259592" y="1046860"/>
                </a:cubicBezTo>
                <a:cubicBezTo>
                  <a:pt x="263642" y="1041654"/>
                  <a:pt x="268486" y="1037660"/>
                  <a:pt x="274126" y="1034877"/>
                </a:cubicBezTo>
                <a:cubicBezTo>
                  <a:pt x="276947" y="1033486"/>
                  <a:pt x="279774" y="1032577"/>
                  <a:pt x="282609" y="1032146"/>
                </a:cubicBezTo>
                <a:close/>
                <a:moveTo>
                  <a:pt x="955140" y="1027415"/>
                </a:moveTo>
                <a:lnTo>
                  <a:pt x="996845" y="1080844"/>
                </a:lnTo>
                <a:lnTo>
                  <a:pt x="989753" y="1086635"/>
                </a:lnTo>
                <a:lnTo>
                  <a:pt x="929536" y="1067049"/>
                </a:lnTo>
                <a:lnTo>
                  <a:pt x="962309" y="1109035"/>
                </a:lnTo>
                <a:lnTo>
                  <a:pt x="955680" y="1114446"/>
                </a:lnTo>
                <a:lnTo>
                  <a:pt x="913975" y="1061015"/>
                </a:lnTo>
                <a:lnTo>
                  <a:pt x="921068" y="1055226"/>
                </a:lnTo>
                <a:lnTo>
                  <a:pt x="981254" y="1074774"/>
                </a:lnTo>
                <a:lnTo>
                  <a:pt x="948511" y="1032825"/>
                </a:lnTo>
                <a:close/>
                <a:moveTo>
                  <a:pt x="972706" y="1010200"/>
                </a:moveTo>
                <a:lnTo>
                  <a:pt x="1018982" y="1059538"/>
                </a:lnTo>
                <a:lnTo>
                  <a:pt x="1012597" y="1065800"/>
                </a:lnTo>
                <a:lnTo>
                  <a:pt x="966322" y="1016462"/>
                </a:lnTo>
                <a:close/>
                <a:moveTo>
                  <a:pt x="237829" y="973946"/>
                </a:moveTo>
                <a:lnTo>
                  <a:pt x="244125" y="980630"/>
                </a:lnTo>
                <a:lnTo>
                  <a:pt x="230681" y="1043729"/>
                </a:lnTo>
                <a:lnTo>
                  <a:pt x="268484" y="1006493"/>
                </a:lnTo>
                <a:lnTo>
                  <a:pt x="274368" y="1012740"/>
                </a:lnTo>
                <a:lnTo>
                  <a:pt x="226219" y="1060165"/>
                </a:lnTo>
                <a:lnTo>
                  <a:pt x="219923" y="1053482"/>
                </a:lnTo>
                <a:lnTo>
                  <a:pt x="233401" y="990352"/>
                </a:lnTo>
                <a:lnTo>
                  <a:pt x="195564" y="1027619"/>
                </a:lnTo>
                <a:lnTo>
                  <a:pt x="189681" y="1021372"/>
                </a:lnTo>
                <a:close/>
                <a:moveTo>
                  <a:pt x="1020106" y="957703"/>
                </a:moveTo>
                <a:lnTo>
                  <a:pt x="1053122" y="1022897"/>
                </a:lnTo>
                <a:lnTo>
                  <a:pt x="1047141" y="1029876"/>
                </a:lnTo>
                <a:lnTo>
                  <a:pt x="979796" y="1004730"/>
                </a:lnTo>
                <a:lnTo>
                  <a:pt x="986108" y="997365"/>
                </a:lnTo>
                <a:lnTo>
                  <a:pt x="1034081" y="1016743"/>
                </a:lnTo>
                <a:cubicBezTo>
                  <a:pt x="1037930" y="1018289"/>
                  <a:pt x="1041444" y="1019850"/>
                  <a:pt x="1044624" y="1021420"/>
                </a:cubicBezTo>
                <a:cubicBezTo>
                  <a:pt x="1042564" y="1018166"/>
                  <a:pt x="1040611" y="1014784"/>
                  <a:pt x="1038770" y="1011273"/>
                </a:cubicBezTo>
                <a:lnTo>
                  <a:pt x="1014153" y="964647"/>
                </a:lnTo>
                <a:close/>
                <a:moveTo>
                  <a:pt x="193795" y="935596"/>
                </a:moveTo>
                <a:cubicBezTo>
                  <a:pt x="187655" y="934486"/>
                  <a:pt x="180532" y="936981"/>
                  <a:pt x="172428" y="943083"/>
                </a:cubicBezTo>
                <a:cubicBezTo>
                  <a:pt x="165940" y="947965"/>
                  <a:pt x="162113" y="953597"/>
                  <a:pt x="160947" y="959975"/>
                </a:cubicBezTo>
                <a:cubicBezTo>
                  <a:pt x="159782" y="966353"/>
                  <a:pt x="161136" y="972234"/>
                  <a:pt x="165012" y="977618"/>
                </a:cubicBezTo>
                <a:cubicBezTo>
                  <a:pt x="168958" y="983100"/>
                  <a:pt x="174091" y="986194"/>
                  <a:pt x="180413" y="986899"/>
                </a:cubicBezTo>
                <a:cubicBezTo>
                  <a:pt x="186734" y="987603"/>
                  <a:pt x="193357" y="985348"/>
                  <a:pt x="200286" y="980132"/>
                </a:cubicBezTo>
                <a:cubicBezTo>
                  <a:pt x="204669" y="976834"/>
                  <a:pt x="207949" y="973196"/>
                  <a:pt x="210127" y="969221"/>
                </a:cubicBezTo>
                <a:cubicBezTo>
                  <a:pt x="212305" y="965245"/>
                  <a:pt x="213245" y="961122"/>
                  <a:pt x="212945" y="956852"/>
                </a:cubicBezTo>
                <a:cubicBezTo>
                  <a:pt x="212645" y="952579"/>
                  <a:pt x="211188" y="948628"/>
                  <a:pt x="208575" y="944999"/>
                </a:cubicBezTo>
                <a:cubicBezTo>
                  <a:pt x="204861" y="939841"/>
                  <a:pt x="199935" y="936706"/>
                  <a:pt x="193795" y="935596"/>
                </a:cubicBezTo>
                <a:close/>
                <a:moveTo>
                  <a:pt x="193418" y="927049"/>
                </a:moveTo>
                <a:cubicBezTo>
                  <a:pt x="202006" y="928151"/>
                  <a:pt x="209095" y="932583"/>
                  <a:pt x="214680" y="940344"/>
                </a:cubicBezTo>
                <a:cubicBezTo>
                  <a:pt x="218339" y="945428"/>
                  <a:pt x="220451" y="950902"/>
                  <a:pt x="221012" y="956771"/>
                </a:cubicBezTo>
                <a:cubicBezTo>
                  <a:pt x="221574" y="962640"/>
                  <a:pt x="220504" y="968244"/>
                  <a:pt x="217797" y="973581"/>
                </a:cubicBezTo>
                <a:cubicBezTo>
                  <a:pt x="215090" y="978919"/>
                  <a:pt x="211042" y="983617"/>
                  <a:pt x="205656" y="987670"/>
                </a:cubicBezTo>
                <a:cubicBezTo>
                  <a:pt x="200196" y="991780"/>
                  <a:pt x="194501" y="994331"/>
                  <a:pt x="188570" y="995321"/>
                </a:cubicBezTo>
                <a:cubicBezTo>
                  <a:pt x="182638" y="996311"/>
                  <a:pt x="177078" y="995576"/>
                  <a:pt x="171890" y="993113"/>
                </a:cubicBezTo>
                <a:cubicBezTo>
                  <a:pt x="166700" y="990648"/>
                  <a:pt x="162384" y="987027"/>
                  <a:pt x="158942" y="982245"/>
                </a:cubicBezTo>
                <a:cubicBezTo>
                  <a:pt x="155212" y="977061"/>
                  <a:pt x="153102" y="971508"/>
                  <a:pt x="152613" y="965584"/>
                </a:cubicBezTo>
                <a:cubicBezTo>
                  <a:pt x="152123" y="959659"/>
                  <a:pt x="153239" y="954052"/>
                  <a:pt x="155962" y="948761"/>
                </a:cubicBezTo>
                <a:cubicBezTo>
                  <a:pt x="158684" y="943468"/>
                  <a:pt x="162406" y="939046"/>
                  <a:pt x="167131" y="935488"/>
                </a:cubicBezTo>
                <a:cubicBezTo>
                  <a:pt x="176068" y="928761"/>
                  <a:pt x="184831" y="925948"/>
                  <a:pt x="193418" y="927049"/>
                </a:cubicBezTo>
                <a:close/>
                <a:moveTo>
                  <a:pt x="1051024" y="912219"/>
                </a:moveTo>
                <a:lnTo>
                  <a:pt x="1057532" y="916778"/>
                </a:lnTo>
                <a:lnTo>
                  <a:pt x="1035208" y="950091"/>
                </a:lnTo>
                <a:lnTo>
                  <a:pt x="1052098" y="961927"/>
                </a:lnTo>
                <a:lnTo>
                  <a:pt x="1073004" y="930730"/>
                </a:lnTo>
                <a:lnTo>
                  <a:pt x="1079474" y="935265"/>
                </a:lnTo>
                <a:lnTo>
                  <a:pt x="1058568" y="966462"/>
                </a:lnTo>
                <a:lnTo>
                  <a:pt x="1077340" y="979615"/>
                </a:lnTo>
                <a:lnTo>
                  <a:pt x="1100540" y="944995"/>
                </a:lnTo>
                <a:lnTo>
                  <a:pt x="1107046" y="949556"/>
                </a:lnTo>
                <a:lnTo>
                  <a:pt x="1078846" y="991640"/>
                </a:lnTo>
                <a:lnTo>
                  <a:pt x="1023700" y="952994"/>
                </a:lnTo>
                <a:close/>
                <a:moveTo>
                  <a:pt x="162798" y="871282"/>
                </a:moveTo>
                <a:lnTo>
                  <a:pt x="118027" y="896417"/>
                </a:lnTo>
                <a:lnTo>
                  <a:pt x="124896" y="909211"/>
                </a:lnTo>
                <a:cubicBezTo>
                  <a:pt x="127017" y="913164"/>
                  <a:pt x="129041" y="916061"/>
                  <a:pt x="130968" y="917906"/>
                </a:cubicBezTo>
                <a:cubicBezTo>
                  <a:pt x="132893" y="919750"/>
                  <a:pt x="134868" y="920974"/>
                  <a:pt x="136892" y="921576"/>
                </a:cubicBezTo>
                <a:cubicBezTo>
                  <a:pt x="139740" y="922424"/>
                  <a:pt x="142998" y="922501"/>
                  <a:pt x="146665" y="921807"/>
                </a:cubicBezTo>
                <a:cubicBezTo>
                  <a:pt x="150333" y="921114"/>
                  <a:pt x="154379" y="919525"/>
                  <a:pt x="158803" y="917042"/>
                </a:cubicBezTo>
                <a:cubicBezTo>
                  <a:pt x="164932" y="913600"/>
                  <a:pt x="169090" y="909926"/>
                  <a:pt x="171277" y="906022"/>
                </a:cubicBezTo>
                <a:cubicBezTo>
                  <a:pt x="173464" y="902116"/>
                  <a:pt x="174326" y="898377"/>
                  <a:pt x="173866" y="894806"/>
                </a:cubicBezTo>
                <a:cubicBezTo>
                  <a:pt x="173524" y="892232"/>
                  <a:pt x="172087" y="888587"/>
                  <a:pt x="169556" y="883872"/>
                </a:cubicBezTo>
                <a:close/>
                <a:moveTo>
                  <a:pt x="1085361" y="870320"/>
                </a:moveTo>
                <a:cubicBezTo>
                  <a:pt x="1082497" y="871449"/>
                  <a:pt x="1079929" y="874265"/>
                  <a:pt x="1077656" y="878768"/>
                </a:cubicBezTo>
                <a:lnTo>
                  <a:pt x="1067948" y="897993"/>
                </a:lnTo>
                <a:lnTo>
                  <a:pt x="1087598" y="908371"/>
                </a:lnTo>
                <a:lnTo>
                  <a:pt x="1096324" y="891093"/>
                </a:lnTo>
                <a:cubicBezTo>
                  <a:pt x="1098178" y="887419"/>
                  <a:pt x="1099257" y="884351"/>
                  <a:pt x="1099561" y="881886"/>
                </a:cubicBezTo>
                <a:cubicBezTo>
                  <a:pt x="1099865" y="879422"/>
                  <a:pt x="1099472" y="877221"/>
                  <a:pt x="1098381" y="875280"/>
                </a:cubicBezTo>
                <a:cubicBezTo>
                  <a:pt x="1097290" y="873339"/>
                  <a:pt x="1095786" y="871862"/>
                  <a:pt x="1093869" y="870850"/>
                </a:cubicBezTo>
                <a:cubicBezTo>
                  <a:pt x="1091060" y="869366"/>
                  <a:pt x="1088224" y="869190"/>
                  <a:pt x="1085361" y="870320"/>
                </a:cubicBezTo>
                <a:close/>
                <a:moveTo>
                  <a:pt x="1087823" y="860362"/>
                </a:moveTo>
                <a:cubicBezTo>
                  <a:pt x="1091375" y="860103"/>
                  <a:pt x="1094784" y="860837"/>
                  <a:pt x="1098053" y="862563"/>
                </a:cubicBezTo>
                <a:cubicBezTo>
                  <a:pt x="1102268" y="864788"/>
                  <a:pt x="1105116" y="868059"/>
                  <a:pt x="1106596" y="872375"/>
                </a:cubicBezTo>
                <a:cubicBezTo>
                  <a:pt x="1108078" y="876691"/>
                  <a:pt x="1107738" y="881971"/>
                  <a:pt x="1105579" y="888214"/>
                </a:cubicBezTo>
                <a:cubicBezTo>
                  <a:pt x="1107652" y="886614"/>
                  <a:pt x="1109455" y="885519"/>
                  <a:pt x="1110985" y="884928"/>
                </a:cubicBezTo>
                <a:cubicBezTo>
                  <a:pt x="1114277" y="883692"/>
                  <a:pt x="1118034" y="882860"/>
                  <a:pt x="1122255" y="882429"/>
                </a:cubicBezTo>
                <a:lnTo>
                  <a:pt x="1143757" y="880400"/>
                </a:lnTo>
                <a:lnTo>
                  <a:pt x="1138651" y="890511"/>
                </a:lnTo>
                <a:lnTo>
                  <a:pt x="1122233" y="892023"/>
                </a:lnTo>
                <a:cubicBezTo>
                  <a:pt x="1117482" y="892489"/>
                  <a:pt x="1113778" y="892981"/>
                  <a:pt x="1111120" y="893501"/>
                </a:cubicBezTo>
                <a:cubicBezTo>
                  <a:pt x="1108461" y="894022"/>
                  <a:pt x="1106452" y="894684"/>
                  <a:pt x="1105088" y="895485"/>
                </a:cubicBezTo>
                <a:cubicBezTo>
                  <a:pt x="1103725" y="896288"/>
                  <a:pt x="1102581" y="897233"/>
                  <a:pt x="1101657" y="898319"/>
                </a:cubicBezTo>
                <a:cubicBezTo>
                  <a:pt x="1101007" y="899131"/>
                  <a:pt x="1100160" y="900572"/>
                  <a:pt x="1099113" y="902644"/>
                </a:cubicBezTo>
                <a:lnTo>
                  <a:pt x="1094404" y="911966"/>
                </a:lnTo>
                <a:lnTo>
                  <a:pt x="1120782" y="925896"/>
                </a:lnTo>
                <a:lnTo>
                  <a:pt x="1116722" y="933934"/>
                </a:lnTo>
                <a:lnTo>
                  <a:pt x="1057324" y="902565"/>
                </a:lnTo>
                <a:lnTo>
                  <a:pt x="1070923" y="875634"/>
                </a:lnTo>
                <a:cubicBezTo>
                  <a:pt x="1073658" y="870219"/>
                  <a:pt x="1076271" y="866384"/>
                  <a:pt x="1078760" y="864131"/>
                </a:cubicBezTo>
                <a:cubicBezTo>
                  <a:pt x="1081249" y="861878"/>
                  <a:pt x="1084270" y="860620"/>
                  <a:pt x="1087823" y="860362"/>
                </a:cubicBezTo>
                <a:close/>
                <a:moveTo>
                  <a:pt x="165455" y="859469"/>
                </a:moveTo>
                <a:lnTo>
                  <a:pt x="176538" y="880112"/>
                </a:lnTo>
                <a:cubicBezTo>
                  <a:pt x="179040" y="884772"/>
                  <a:pt x="180669" y="888486"/>
                  <a:pt x="181427" y="891254"/>
                </a:cubicBezTo>
                <a:cubicBezTo>
                  <a:pt x="182497" y="895120"/>
                  <a:pt x="182671" y="898835"/>
                  <a:pt x="181946" y="902399"/>
                </a:cubicBezTo>
                <a:cubicBezTo>
                  <a:pt x="181033" y="907025"/>
                  <a:pt x="178963" y="911264"/>
                  <a:pt x="175740" y="915112"/>
                </a:cubicBezTo>
                <a:cubicBezTo>
                  <a:pt x="172519" y="918960"/>
                  <a:pt x="168295" y="922351"/>
                  <a:pt x="163072" y="925284"/>
                </a:cubicBezTo>
                <a:cubicBezTo>
                  <a:pt x="158621" y="927783"/>
                  <a:pt x="154392" y="929465"/>
                  <a:pt x="150384" y="930333"/>
                </a:cubicBezTo>
                <a:cubicBezTo>
                  <a:pt x="146376" y="931200"/>
                  <a:pt x="142800" y="931434"/>
                  <a:pt x="139656" y="931037"/>
                </a:cubicBezTo>
                <a:cubicBezTo>
                  <a:pt x="136512" y="930639"/>
                  <a:pt x="133763" y="929813"/>
                  <a:pt x="131409" y="928563"/>
                </a:cubicBezTo>
                <a:cubicBezTo>
                  <a:pt x="129056" y="927315"/>
                  <a:pt x="126797" y="925479"/>
                  <a:pt x="124630" y="923059"/>
                </a:cubicBezTo>
                <a:cubicBezTo>
                  <a:pt x="122465" y="920641"/>
                  <a:pt x="120408" y="917618"/>
                  <a:pt x="118463" y="913993"/>
                </a:cubicBezTo>
                <a:lnTo>
                  <a:pt x="106854" y="892369"/>
                </a:lnTo>
                <a:close/>
                <a:moveTo>
                  <a:pt x="1109817" y="803665"/>
                </a:moveTo>
                <a:cubicBezTo>
                  <a:pt x="1113430" y="802802"/>
                  <a:pt x="1117103" y="802991"/>
                  <a:pt x="1120838" y="804228"/>
                </a:cubicBezTo>
                <a:lnTo>
                  <a:pt x="1118510" y="812594"/>
                </a:lnTo>
                <a:cubicBezTo>
                  <a:pt x="1114387" y="811542"/>
                  <a:pt x="1110858" y="811898"/>
                  <a:pt x="1107927" y="813661"/>
                </a:cubicBezTo>
                <a:cubicBezTo>
                  <a:pt x="1104993" y="815424"/>
                  <a:pt x="1102641" y="818770"/>
                  <a:pt x="1100870" y="823702"/>
                </a:cubicBezTo>
                <a:cubicBezTo>
                  <a:pt x="1099023" y="828837"/>
                  <a:pt x="1098598" y="832927"/>
                  <a:pt x="1099596" y="835966"/>
                </a:cubicBezTo>
                <a:cubicBezTo>
                  <a:pt x="1100592" y="839007"/>
                  <a:pt x="1102389" y="841015"/>
                  <a:pt x="1104986" y="841992"/>
                </a:cubicBezTo>
                <a:cubicBezTo>
                  <a:pt x="1107240" y="842838"/>
                  <a:pt x="1109394" y="842704"/>
                  <a:pt x="1111446" y="841586"/>
                </a:cubicBezTo>
                <a:cubicBezTo>
                  <a:pt x="1113488" y="840501"/>
                  <a:pt x="1116514" y="836793"/>
                  <a:pt x="1120520" y="830465"/>
                </a:cubicBezTo>
                <a:cubicBezTo>
                  <a:pt x="1124526" y="824138"/>
                  <a:pt x="1127562" y="819902"/>
                  <a:pt x="1129625" y="817765"/>
                </a:cubicBezTo>
                <a:cubicBezTo>
                  <a:pt x="1132652" y="814662"/>
                  <a:pt x="1135774" y="812704"/>
                  <a:pt x="1138997" y="811896"/>
                </a:cubicBezTo>
                <a:cubicBezTo>
                  <a:pt x="1142220" y="811085"/>
                  <a:pt x="1145514" y="811314"/>
                  <a:pt x="1148881" y="812579"/>
                </a:cubicBezTo>
                <a:cubicBezTo>
                  <a:pt x="1152220" y="813833"/>
                  <a:pt x="1155014" y="815993"/>
                  <a:pt x="1157265" y="819058"/>
                </a:cubicBezTo>
                <a:cubicBezTo>
                  <a:pt x="1159516" y="822122"/>
                  <a:pt x="1160805" y="825794"/>
                  <a:pt x="1161129" y="830074"/>
                </a:cubicBezTo>
                <a:cubicBezTo>
                  <a:pt x="1161454" y="834353"/>
                  <a:pt x="1160794" y="838783"/>
                  <a:pt x="1159148" y="843364"/>
                </a:cubicBezTo>
                <a:cubicBezTo>
                  <a:pt x="1157060" y="849172"/>
                  <a:pt x="1154485" y="853727"/>
                  <a:pt x="1151420" y="857030"/>
                </a:cubicBezTo>
                <a:cubicBezTo>
                  <a:pt x="1148354" y="860332"/>
                  <a:pt x="1144758" y="862476"/>
                  <a:pt x="1140633" y="863459"/>
                </a:cubicBezTo>
                <a:cubicBezTo>
                  <a:pt x="1136506" y="864442"/>
                  <a:pt x="1132324" y="864204"/>
                  <a:pt x="1128087" y="862744"/>
                </a:cubicBezTo>
                <a:lnTo>
                  <a:pt x="1130280" y="854477"/>
                </a:lnTo>
                <a:cubicBezTo>
                  <a:pt x="1133556" y="855277"/>
                  <a:pt x="1136449" y="855361"/>
                  <a:pt x="1138958" y="854732"/>
                </a:cubicBezTo>
                <a:cubicBezTo>
                  <a:pt x="1141468" y="854101"/>
                  <a:pt x="1143869" y="852561"/>
                  <a:pt x="1146158" y="850109"/>
                </a:cubicBezTo>
                <a:cubicBezTo>
                  <a:pt x="1148448" y="847658"/>
                  <a:pt x="1150248" y="844607"/>
                  <a:pt x="1151559" y="840959"/>
                </a:cubicBezTo>
                <a:cubicBezTo>
                  <a:pt x="1152723" y="837720"/>
                  <a:pt x="1153279" y="834684"/>
                  <a:pt x="1153228" y="831848"/>
                </a:cubicBezTo>
                <a:cubicBezTo>
                  <a:pt x="1153178" y="829015"/>
                  <a:pt x="1152549" y="826685"/>
                  <a:pt x="1151345" y="824856"/>
                </a:cubicBezTo>
                <a:cubicBezTo>
                  <a:pt x="1150139" y="823030"/>
                  <a:pt x="1148565" y="821751"/>
                  <a:pt x="1146625" y="821022"/>
                </a:cubicBezTo>
                <a:cubicBezTo>
                  <a:pt x="1144656" y="820282"/>
                  <a:pt x="1142727" y="820219"/>
                  <a:pt x="1140838" y="820834"/>
                </a:cubicBezTo>
                <a:cubicBezTo>
                  <a:pt x="1138949" y="821450"/>
                  <a:pt x="1137022" y="822912"/>
                  <a:pt x="1135060" y="825221"/>
                </a:cubicBezTo>
                <a:cubicBezTo>
                  <a:pt x="1133785" y="826696"/>
                  <a:pt x="1131396" y="830121"/>
                  <a:pt x="1127893" y="835496"/>
                </a:cubicBezTo>
                <a:cubicBezTo>
                  <a:pt x="1124392" y="840871"/>
                  <a:pt x="1121603" y="844510"/>
                  <a:pt x="1119526" y="846413"/>
                </a:cubicBezTo>
                <a:cubicBezTo>
                  <a:pt x="1116856" y="848887"/>
                  <a:pt x="1114089" y="850439"/>
                  <a:pt x="1111223" y="851067"/>
                </a:cubicBezTo>
                <a:cubicBezTo>
                  <a:pt x="1108357" y="851696"/>
                  <a:pt x="1105483" y="851470"/>
                  <a:pt x="1102601" y="850386"/>
                </a:cubicBezTo>
                <a:cubicBezTo>
                  <a:pt x="1099433" y="849196"/>
                  <a:pt x="1096803" y="847165"/>
                  <a:pt x="1094710" y="844291"/>
                </a:cubicBezTo>
                <a:cubicBezTo>
                  <a:pt x="1092618" y="841418"/>
                  <a:pt x="1091492" y="837948"/>
                  <a:pt x="1091333" y="833881"/>
                </a:cubicBezTo>
                <a:cubicBezTo>
                  <a:pt x="1091176" y="829814"/>
                  <a:pt x="1091873" y="825620"/>
                  <a:pt x="1093423" y="821302"/>
                </a:cubicBezTo>
                <a:cubicBezTo>
                  <a:pt x="1095132" y="816545"/>
                  <a:pt x="1097389" y="812631"/>
                  <a:pt x="1100192" y="809562"/>
                </a:cubicBezTo>
                <a:cubicBezTo>
                  <a:pt x="1102996" y="806491"/>
                  <a:pt x="1106204" y="804526"/>
                  <a:pt x="1109817" y="803665"/>
                </a:cubicBezTo>
                <a:close/>
                <a:moveTo>
                  <a:pt x="141685" y="798239"/>
                </a:moveTo>
                <a:lnTo>
                  <a:pt x="144998" y="806880"/>
                </a:lnTo>
                <a:lnTo>
                  <a:pt x="108946" y="859899"/>
                </a:lnTo>
                <a:lnTo>
                  <a:pt x="157812" y="840310"/>
                </a:lnTo>
                <a:lnTo>
                  <a:pt x="160907" y="848386"/>
                </a:lnTo>
                <a:lnTo>
                  <a:pt x="98668" y="873337"/>
                </a:lnTo>
                <a:lnTo>
                  <a:pt x="95356" y="864696"/>
                </a:lnTo>
                <a:lnTo>
                  <a:pt x="131449" y="811658"/>
                </a:lnTo>
                <a:lnTo>
                  <a:pt x="82541" y="831265"/>
                </a:lnTo>
                <a:lnTo>
                  <a:pt x="79444" y="823189"/>
                </a:lnTo>
                <a:close/>
                <a:moveTo>
                  <a:pt x="1109594" y="773911"/>
                </a:moveTo>
                <a:lnTo>
                  <a:pt x="1174121" y="791784"/>
                </a:lnTo>
                <a:lnTo>
                  <a:pt x="1171807" y="800517"/>
                </a:lnTo>
                <a:lnTo>
                  <a:pt x="1107281" y="782643"/>
                </a:lnTo>
                <a:close/>
                <a:moveTo>
                  <a:pt x="91598" y="760984"/>
                </a:moveTo>
                <a:lnTo>
                  <a:pt x="97184" y="783446"/>
                </a:lnTo>
                <a:lnTo>
                  <a:pt x="113408" y="771865"/>
                </a:lnTo>
                <a:cubicBezTo>
                  <a:pt x="118333" y="768337"/>
                  <a:pt x="122423" y="765607"/>
                  <a:pt x="125674" y="763670"/>
                </a:cubicBezTo>
                <a:cubicBezTo>
                  <a:pt x="121310" y="763907"/>
                  <a:pt x="116889" y="763789"/>
                  <a:pt x="112411" y="763318"/>
                </a:cubicBezTo>
                <a:close/>
                <a:moveTo>
                  <a:pt x="60239" y="748785"/>
                </a:moveTo>
                <a:lnTo>
                  <a:pt x="131356" y="757381"/>
                </a:lnTo>
                <a:lnTo>
                  <a:pt x="133704" y="766827"/>
                </a:lnTo>
                <a:lnTo>
                  <a:pt x="75658" y="810793"/>
                </a:lnTo>
                <a:lnTo>
                  <a:pt x="73174" y="800805"/>
                </a:lnTo>
                <a:lnTo>
                  <a:pt x="90875" y="787974"/>
                </a:lnTo>
                <a:lnTo>
                  <a:pt x="83987" y="760269"/>
                </a:lnTo>
                <a:lnTo>
                  <a:pt x="62554" y="758096"/>
                </a:lnTo>
                <a:close/>
                <a:moveTo>
                  <a:pt x="1122782" y="710162"/>
                </a:moveTo>
                <a:lnTo>
                  <a:pt x="1130542" y="711622"/>
                </a:lnTo>
                <a:lnTo>
                  <a:pt x="1126537" y="733867"/>
                </a:lnTo>
                <a:lnTo>
                  <a:pt x="1184525" y="744782"/>
                </a:lnTo>
                <a:lnTo>
                  <a:pt x="1182924" y="753679"/>
                </a:lnTo>
                <a:lnTo>
                  <a:pt x="1124936" y="742762"/>
                </a:lnTo>
                <a:lnTo>
                  <a:pt x="1120948" y="764916"/>
                </a:lnTo>
                <a:lnTo>
                  <a:pt x="1113190" y="763454"/>
                </a:lnTo>
                <a:close/>
                <a:moveTo>
                  <a:pt x="118348" y="674041"/>
                </a:moveTo>
                <a:lnTo>
                  <a:pt x="119446" y="683019"/>
                </a:lnTo>
                <a:lnTo>
                  <a:pt x="92206" y="686503"/>
                </a:lnTo>
                <a:lnTo>
                  <a:pt x="96520" y="721764"/>
                </a:lnTo>
                <a:lnTo>
                  <a:pt x="123759" y="718279"/>
                </a:lnTo>
                <a:lnTo>
                  <a:pt x="124857" y="727257"/>
                </a:lnTo>
                <a:lnTo>
                  <a:pt x="58524" y="735742"/>
                </a:lnTo>
                <a:lnTo>
                  <a:pt x="57424" y="726764"/>
                </a:lnTo>
                <a:lnTo>
                  <a:pt x="88692" y="722765"/>
                </a:lnTo>
                <a:lnTo>
                  <a:pt x="84378" y="687505"/>
                </a:lnTo>
                <a:lnTo>
                  <a:pt x="53111" y="691506"/>
                </a:lnTo>
                <a:lnTo>
                  <a:pt x="52013" y="682528"/>
                </a:lnTo>
                <a:close/>
                <a:moveTo>
                  <a:pt x="1127868" y="638191"/>
                </a:moveTo>
                <a:lnTo>
                  <a:pt x="1164910" y="667554"/>
                </a:lnTo>
                <a:lnTo>
                  <a:pt x="1193187" y="669111"/>
                </a:lnTo>
                <a:lnTo>
                  <a:pt x="1192711" y="678145"/>
                </a:lnTo>
                <a:lnTo>
                  <a:pt x="1164434" y="676586"/>
                </a:lnTo>
                <a:lnTo>
                  <a:pt x="1124570" y="700776"/>
                </a:lnTo>
                <a:lnTo>
                  <a:pt x="1125148" y="689786"/>
                </a:lnTo>
                <a:lnTo>
                  <a:pt x="1145984" y="677438"/>
                </a:lnTo>
                <a:cubicBezTo>
                  <a:pt x="1149881" y="675162"/>
                  <a:pt x="1153766" y="673056"/>
                  <a:pt x="1157642" y="671123"/>
                </a:cubicBezTo>
                <a:cubicBezTo>
                  <a:pt x="1154260" y="668881"/>
                  <a:pt x="1150459" y="666180"/>
                  <a:pt x="1146242" y="663021"/>
                </a:cubicBezTo>
                <a:lnTo>
                  <a:pt x="1127313" y="648715"/>
                </a:lnTo>
                <a:close/>
                <a:moveTo>
                  <a:pt x="72640" y="609612"/>
                </a:moveTo>
                <a:lnTo>
                  <a:pt x="73378" y="618145"/>
                </a:lnTo>
                <a:cubicBezTo>
                  <a:pt x="70034" y="618553"/>
                  <a:pt x="67291" y="619496"/>
                  <a:pt x="65149" y="620975"/>
                </a:cubicBezTo>
                <a:cubicBezTo>
                  <a:pt x="63006" y="622453"/>
                  <a:pt x="61277" y="624748"/>
                  <a:pt x="59955" y="627858"/>
                </a:cubicBezTo>
                <a:cubicBezTo>
                  <a:pt x="58638" y="630969"/>
                  <a:pt x="57979" y="634467"/>
                  <a:pt x="57982" y="638352"/>
                </a:cubicBezTo>
                <a:cubicBezTo>
                  <a:pt x="57986" y="641803"/>
                  <a:pt x="58489" y="644850"/>
                  <a:pt x="59496" y="647491"/>
                </a:cubicBezTo>
                <a:cubicBezTo>
                  <a:pt x="60501" y="650132"/>
                  <a:pt x="61879" y="652097"/>
                  <a:pt x="63628" y="653386"/>
                </a:cubicBezTo>
                <a:cubicBezTo>
                  <a:pt x="65376" y="654674"/>
                  <a:pt x="67285" y="655318"/>
                  <a:pt x="69353" y="655316"/>
                </a:cubicBezTo>
                <a:cubicBezTo>
                  <a:pt x="71450" y="655314"/>
                  <a:pt x="73281" y="654691"/>
                  <a:pt x="74847" y="653444"/>
                </a:cubicBezTo>
                <a:cubicBezTo>
                  <a:pt x="76410" y="652200"/>
                  <a:pt x="77724" y="650147"/>
                  <a:pt x="78786" y="647285"/>
                </a:cubicBezTo>
                <a:cubicBezTo>
                  <a:pt x="79483" y="645451"/>
                  <a:pt x="80564" y="641393"/>
                  <a:pt x="82034" y="635111"/>
                </a:cubicBezTo>
                <a:cubicBezTo>
                  <a:pt x="83504" y="628830"/>
                  <a:pt x="84889" y="624430"/>
                  <a:pt x="86194" y="621910"/>
                </a:cubicBezTo>
                <a:cubicBezTo>
                  <a:pt x="87863" y="618645"/>
                  <a:pt x="89937" y="616210"/>
                  <a:pt x="92413" y="614606"/>
                </a:cubicBezTo>
                <a:cubicBezTo>
                  <a:pt x="94889" y="613002"/>
                  <a:pt x="97662" y="612199"/>
                  <a:pt x="100732" y="612197"/>
                </a:cubicBezTo>
                <a:cubicBezTo>
                  <a:pt x="104107" y="612193"/>
                  <a:pt x="107262" y="613168"/>
                  <a:pt x="110198" y="615124"/>
                </a:cubicBezTo>
                <a:cubicBezTo>
                  <a:pt x="113133" y="617082"/>
                  <a:pt x="115363" y="619940"/>
                  <a:pt x="116885" y="623700"/>
                </a:cubicBezTo>
                <a:cubicBezTo>
                  <a:pt x="118410" y="627460"/>
                  <a:pt x="119173" y="631641"/>
                  <a:pt x="119177" y="636241"/>
                </a:cubicBezTo>
                <a:cubicBezTo>
                  <a:pt x="119182" y="641309"/>
                  <a:pt x="118388" y="645778"/>
                  <a:pt x="116796" y="649651"/>
                </a:cubicBezTo>
                <a:cubicBezTo>
                  <a:pt x="115203" y="653523"/>
                  <a:pt x="112857" y="656502"/>
                  <a:pt x="109759" y="658587"/>
                </a:cubicBezTo>
                <a:cubicBezTo>
                  <a:pt x="106660" y="660674"/>
                  <a:pt x="103150" y="661797"/>
                  <a:pt x="99228" y="661956"/>
                </a:cubicBezTo>
                <a:lnTo>
                  <a:pt x="98582" y="653283"/>
                </a:lnTo>
                <a:cubicBezTo>
                  <a:pt x="102806" y="652812"/>
                  <a:pt x="105998" y="651232"/>
                  <a:pt x="108154" y="648541"/>
                </a:cubicBezTo>
                <a:cubicBezTo>
                  <a:pt x="110310" y="645850"/>
                  <a:pt x="111386" y="641876"/>
                  <a:pt x="111380" y="636623"/>
                </a:cubicBezTo>
                <a:cubicBezTo>
                  <a:pt x="111375" y="631150"/>
                  <a:pt x="110390" y="627164"/>
                  <a:pt x="108428" y="624663"/>
                </a:cubicBezTo>
                <a:cubicBezTo>
                  <a:pt x="106464" y="622163"/>
                  <a:pt x="104100" y="620913"/>
                  <a:pt x="101333" y="620917"/>
                </a:cubicBezTo>
                <a:cubicBezTo>
                  <a:pt x="98932" y="620919"/>
                  <a:pt x="96957" y="621806"/>
                  <a:pt x="95407" y="623580"/>
                </a:cubicBezTo>
                <a:cubicBezTo>
                  <a:pt x="93859" y="625322"/>
                  <a:pt x="92274" y="629870"/>
                  <a:pt x="90654" y="637225"/>
                </a:cubicBezTo>
                <a:cubicBezTo>
                  <a:pt x="89034" y="644579"/>
                  <a:pt x="87620" y="649624"/>
                  <a:pt x="86404" y="652363"/>
                </a:cubicBezTo>
                <a:cubicBezTo>
                  <a:pt x="84615" y="656343"/>
                  <a:pt x="82345" y="659284"/>
                  <a:pt x="79596" y="661181"/>
                </a:cubicBezTo>
                <a:cubicBezTo>
                  <a:pt x="76846" y="663081"/>
                  <a:pt x="73678" y="664032"/>
                  <a:pt x="70091" y="664035"/>
                </a:cubicBezTo>
                <a:cubicBezTo>
                  <a:pt x="66533" y="664039"/>
                  <a:pt x="63180" y="663000"/>
                  <a:pt x="60032" y="660921"/>
                </a:cubicBezTo>
                <a:cubicBezTo>
                  <a:pt x="56884" y="658840"/>
                  <a:pt x="54434" y="655851"/>
                  <a:pt x="52682" y="651951"/>
                </a:cubicBezTo>
                <a:cubicBezTo>
                  <a:pt x="50931" y="648051"/>
                  <a:pt x="50053" y="643660"/>
                  <a:pt x="50047" y="638779"/>
                </a:cubicBezTo>
                <a:cubicBezTo>
                  <a:pt x="50042" y="632593"/>
                  <a:pt x="50920" y="627407"/>
                  <a:pt x="52679" y="623224"/>
                </a:cubicBezTo>
                <a:cubicBezTo>
                  <a:pt x="54438" y="619041"/>
                  <a:pt x="57088" y="615759"/>
                  <a:pt x="60627" y="613378"/>
                </a:cubicBezTo>
                <a:cubicBezTo>
                  <a:pt x="64166" y="610996"/>
                  <a:pt x="68171" y="609740"/>
                  <a:pt x="72640" y="609612"/>
                </a:cubicBezTo>
                <a:close/>
                <a:moveTo>
                  <a:pt x="1068412" y="425487"/>
                </a:moveTo>
                <a:lnTo>
                  <a:pt x="1067025" y="426135"/>
                </a:lnTo>
                <a:lnTo>
                  <a:pt x="1067658" y="427553"/>
                </a:lnTo>
                <a:lnTo>
                  <a:pt x="1071699" y="429093"/>
                </a:lnTo>
                <a:lnTo>
                  <a:pt x="1073086" y="428446"/>
                </a:lnTo>
                <a:lnTo>
                  <a:pt x="1072453" y="427027"/>
                </a:lnTo>
                <a:close/>
                <a:moveTo>
                  <a:pt x="139584" y="387867"/>
                </a:moveTo>
                <a:lnTo>
                  <a:pt x="133481" y="390060"/>
                </a:lnTo>
                <a:lnTo>
                  <a:pt x="141070" y="395514"/>
                </a:lnTo>
                <a:lnTo>
                  <a:pt x="141729" y="394108"/>
                </a:lnTo>
                <a:close/>
                <a:moveTo>
                  <a:pt x="241442" y="386181"/>
                </a:moveTo>
                <a:lnTo>
                  <a:pt x="611736" y="675974"/>
                </a:lnTo>
                <a:lnTo>
                  <a:pt x="611736" y="792836"/>
                </a:lnTo>
                <a:lnTo>
                  <a:pt x="340668" y="580263"/>
                </a:lnTo>
                <a:lnTo>
                  <a:pt x="340668" y="600650"/>
                </a:lnTo>
                <a:lnTo>
                  <a:pt x="611736" y="813223"/>
                </a:lnTo>
                <a:lnTo>
                  <a:pt x="611736" y="884479"/>
                </a:lnTo>
                <a:lnTo>
                  <a:pt x="611736" y="901659"/>
                </a:lnTo>
                <a:lnTo>
                  <a:pt x="611736" y="1064419"/>
                </a:lnTo>
                <a:lnTo>
                  <a:pt x="240372" y="761588"/>
                </a:lnTo>
                <a:lnTo>
                  <a:pt x="240372" y="640649"/>
                </a:lnTo>
                <a:lnTo>
                  <a:pt x="511441" y="868557"/>
                </a:lnTo>
                <a:lnTo>
                  <a:pt x="511441" y="848367"/>
                </a:lnTo>
                <a:lnTo>
                  <a:pt x="240372" y="620458"/>
                </a:lnTo>
                <a:lnTo>
                  <a:pt x="240372" y="611029"/>
                </a:lnTo>
                <a:lnTo>
                  <a:pt x="240372" y="581650"/>
                </a:lnTo>
                <a:lnTo>
                  <a:pt x="240372" y="387805"/>
                </a:lnTo>
                <a:close/>
                <a:moveTo>
                  <a:pt x="1000721" y="385344"/>
                </a:moveTo>
                <a:lnTo>
                  <a:pt x="1000721" y="524823"/>
                </a:lnTo>
                <a:lnTo>
                  <a:pt x="1000721" y="581650"/>
                </a:lnTo>
                <a:lnTo>
                  <a:pt x="1000721" y="611029"/>
                </a:lnTo>
                <a:lnTo>
                  <a:pt x="1000721" y="620458"/>
                </a:lnTo>
                <a:lnTo>
                  <a:pt x="1000721" y="640649"/>
                </a:lnTo>
                <a:lnTo>
                  <a:pt x="1000721" y="729815"/>
                </a:lnTo>
                <a:lnTo>
                  <a:pt x="1000721" y="761590"/>
                </a:lnTo>
                <a:lnTo>
                  <a:pt x="727843" y="984109"/>
                </a:lnTo>
                <a:lnTo>
                  <a:pt x="727843" y="743318"/>
                </a:lnTo>
                <a:lnTo>
                  <a:pt x="711581" y="731108"/>
                </a:lnTo>
                <a:lnTo>
                  <a:pt x="708996" y="999478"/>
                </a:lnTo>
                <a:lnTo>
                  <a:pt x="629356" y="1064419"/>
                </a:lnTo>
                <a:lnTo>
                  <a:pt x="629356" y="936472"/>
                </a:lnTo>
                <a:lnTo>
                  <a:pt x="629356" y="901661"/>
                </a:lnTo>
                <a:lnTo>
                  <a:pt x="629356" y="884479"/>
                </a:lnTo>
                <a:lnTo>
                  <a:pt x="629356" y="813223"/>
                </a:lnTo>
                <a:lnTo>
                  <a:pt x="629356" y="792836"/>
                </a:lnTo>
                <a:lnTo>
                  <a:pt x="629356" y="713684"/>
                </a:lnTo>
                <a:lnTo>
                  <a:pt x="629356" y="675974"/>
                </a:lnTo>
                <a:lnTo>
                  <a:pt x="704948" y="616816"/>
                </a:lnTo>
                <a:lnTo>
                  <a:pt x="727843" y="633074"/>
                </a:lnTo>
                <a:lnTo>
                  <a:pt x="727843" y="598900"/>
                </a:lnTo>
                <a:lnTo>
                  <a:pt x="811874" y="533135"/>
                </a:lnTo>
                <a:lnTo>
                  <a:pt x="811874" y="692753"/>
                </a:lnTo>
                <a:lnTo>
                  <a:pt x="818989" y="697806"/>
                </a:lnTo>
                <a:lnTo>
                  <a:pt x="824320" y="693634"/>
                </a:lnTo>
                <a:lnTo>
                  <a:pt x="826767" y="521479"/>
                </a:lnTo>
                <a:lnTo>
                  <a:pt x="906076" y="459415"/>
                </a:lnTo>
                <a:lnTo>
                  <a:pt x="906076" y="735046"/>
                </a:lnTo>
                <a:lnTo>
                  <a:pt x="811874" y="803060"/>
                </a:lnTo>
                <a:lnTo>
                  <a:pt x="811874" y="825590"/>
                </a:lnTo>
                <a:lnTo>
                  <a:pt x="920302" y="746030"/>
                </a:lnTo>
                <a:lnTo>
                  <a:pt x="920302" y="448281"/>
                </a:lnTo>
                <a:close/>
                <a:moveTo>
                  <a:pt x="1090736" y="351628"/>
                </a:moveTo>
                <a:lnTo>
                  <a:pt x="1121951" y="376473"/>
                </a:lnTo>
                <a:cubicBezTo>
                  <a:pt x="1100784" y="379125"/>
                  <a:pt x="1087947" y="375408"/>
                  <a:pt x="1083443" y="365322"/>
                </a:cubicBezTo>
                <a:lnTo>
                  <a:pt x="1087962" y="352925"/>
                </a:lnTo>
                <a:close/>
                <a:moveTo>
                  <a:pt x="159807" y="330341"/>
                </a:moveTo>
                <a:cubicBezTo>
                  <a:pt x="168361" y="334537"/>
                  <a:pt x="177750" y="352979"/>
                  <a:pt x="187969" y="385664"/>
                </a:cubicBezTo>
                <a:lnTo>
                  <a:pt x="186652" y="388477"/>
                </a:lnTo>
                <a:lnTo>
                  <a:pt x="185275" y="387801"/>
                </a:lnTo>
                <a:cubicBezTo>
                  <a:pt x="174752" y="364575"/>
                  <a:pt x="164026" y="347784"/>
                  <a:pt x="153102" y="337427"/>
                </a:cubicBezTo>
                <a:lnTo>
                  <a:pt x="151727" y="336753"/>
                </a:lnTo>
                <a:lnTo>
                  <a:pt x="150408" y="339564"/>
                </a:lnTo>
                <a:lnTo>
                  <a:pt x="149033" y="338890"/>
                </a:lnTo>
                <a:lnTo>
                  <a:pt x="148325" y="380049"/>
                </a:lnTo>
                <a:lnTo>
                  <a:pt x="149699" y="380723"/>
                </a:lnTo>
                <a:cubicBezTo>
                  <a:pt x="153671" y="382671"/>
                  <a:pt x="160710" y="382089"/>
                  <a:pt x="170814" y="378977"/>
                </a:cubicBezTo>
                <a:lnTo>
                  <a:pt x="172188" y="379651"/>
                </a:lnTo>
                <a:cubicBezTo>
                  <a:pt x="177554" y="393045"/>
                  <a:pt x="180693" y="418796"/>
                  <a:pt x="181604" y="456907"/>
                </a:cubicBezTo>
                <a:lnTo>
                  <a:pt x="178967" y="462531"/>
                </a:lnTo>
                <a:cubicBezTo>
                  <a:pt x="177940" y="464719"/>
                  <a:pt x="173396" y="464793"/>
                  <a:pt x="165331" y="462759"/>
                </a:cubicBezTo>
                <a:lnTo>
                  <a:pt x="97199" y="424141"/>
                </a:lnTo>
                <a:lnTo>
                  <a:pt x="92415" y="423526"/>
                </a:lnTo>
                <a:lnTo>
                  <a:pt x="91699" y="421444"/>
                </a:lnTo>
                <a:lnTo>
                  <a:pt x="92358" y="420039"/>
                </a:lnTo>
                <a:lnTo>
                  <a:pt x="103961" y="420542"/>
                </a:lnTo>
                <a:lnTo>
                  <a:pt x="104675" y="422622"/>
                </a:lnTo>
                <a:lnTo>
                  <a:pt x="119742" y="426556"/>
                </a:lnTo>
                <a:cubicBezTo>
                  <a:pt x="132573" y="432852"/>
                  <a:pt x="138548" y="436935"/>
                  <a:pt x="137668" y="438811"/>
                </a:cubicBezTo>
                <a:lnTo>
                  <a:pt x="142452" y="439428"/>
                </a:lnTo>
                <a:lnTo>
                  <a:pt x="143168" y="441507"/>
                </a:lnTo>
                <a:lnTo>
                  <a:pt x="144542" y="442183"/>
                </a:lnTo>
                <a:lnTo>
                  <a:pt x="146577" y="441451"/>
                </a:lnTo>
                <a:lnTo>
                  <a:pt x="147952" y="442125"/>
                </a:lnTo>
                <a:lnTo>
                  <a:pt x="171377" y="457079"/>
                </a:lnTo>
                <a:lnTo>
                  <a:pt x="173412" y="456347"/>
                </a:lnTo>
                <a:lnTo>
                  <a:pt x="174071" y="454941"/>
                </a:lnTo>
                <a:lnTo>
                  <a:pt x="170107" y="420136"/>
                </a:lnTo>
                <a:lnTo>
                  <a:pt x="164218" y="393036"/>
                </a:lnTo>
                <a:lnTo>
                  <a:pt x="148492" y="390508"/>
                </a:lnTo>
                <a:lnTo>
                  <a:pt x="150144" y="408613"/>
                </a:lnTo>
                <a:lnTo>
                  <a:pt x="143327" y="408727"/>
                </a:lnTo>
                <a:lnTo>
                  <a:pt x="116492" y="393831"/>
                </a:lnTo>
                <a:lnTo>
                  <a:pt x="103459" y="389168"/>
                </a:lnTo>
                <a:cubicBezTo>
                  <a:pt x="104779" y="386355"/>
                  <a:pt x="104063" y="384275"/>
                  <a:pt x="101314" y="382926"/>
                </a:cubicBezTo>
                <a:lnTo>
                  <a:pt x="100599" y="380845"/>
                </a:lnTo>
                <a:lnTo>
                  <a:pt x="101918" y="378034"/>
                </a:lnTo>
                <a:lnTo>
                  <a:pt x="108022" y="375840"/>
                </a:lnTo>
                <a:lnTo>
                  <a:pt x="123142" y="383259"/>
                </a:lnTo>
                <a:lnTo>
                  <a:pt x="140133" y="379488"/>
                </a:lnTo>
                <a:lnTo>
                  <a:pt x="141006" y="348787"/>
                </a:lnTo>
                <a:lnTo>
                  <a:pt x="143041" y="348055"/>
                </a:lnTo>
                <a:lnTo>
                  <a:pt x="144965" y="340352"/>
                </a:lnTo>
                <a:lnTo>
                  <a:pt x="147602" y="334730"/>
                </a:lnTo>
                <a:cubicBezTo>
                  <a:pt x="152990" y="330455"/>
                  <a:pt x="157058" y="328991"/>
                  <a:pt x="159807" y="330341"/>
                </a:cubicBezTo>
                <a:close/>
                <a:moveTo>
                  <a:pt x="985204" y="255885"/>
                </a:moveTo>
                <a:lnTo>
                  <a:pt x="986346" y="256918"/>
                </a:lnTo>
                <a:cubicBezTo>
                  <a:pt x="991631" y="264930"/>
                  <a:pt x="993393" y="276234"/>
                  <a:pt x="991636" y="290829"/>
                </a:cubicBezTo>
                <a:lnTo>
                  <a:pt x="989616" y="293166"/>
                </a:lnTo>
                <a:cubicBezTo>
                  <a:pt x="987059" y="294555"/>
                  <a:pt x="977892" y="291820"/>
                  <a:pt x="962115" y="284961"/>
                </a:cubicBezTo>
                <a:lnTo>
                  <a:pt x="958687" y="281864"/>
                </a:lnTo>
                <a:lnTo>
                  <a:pt x="959697" y="280696"/>
                </a:lnTo>
                <a:cubicBezTo>
                  <a:pt x="971624" y="279451"/>
                  <a:pt x="978374" y="277920"/>
                  <a:pt x="979944" y="276101"/>
                </a:cubicBezTo>
                <a:cubicBezTo>
                  <a:pt x="982636" y="272987"/>
                  <a:pt x="984389" y="266248"/>
                  <a:pt x="985204" y="255885"/>
                </a:cubicBezTo>
                <a:close/>
                <a:moveTo>
                  <a:pt x="620391" y="197292"/>
                </a:moveTo>
                <a:lnTo>
                  <a:pt x="620546" y="197560"/>
                </a:lnTo>
                <a:lnTo>
                  <a:pt x="620702" y="197292"/>
                </a:lnTo>
                <a:lnTo>
                  <a:pt x="620749" y="197906"/>
                </a:lnTo>
                <a:lnTo>
                  <a:pt x="634499" y="221555"/>
                </a:lnTo>
                <a:cubicBezTo>
                  <a:pt x="669641" y="281407"/>
                  <a:pt x="717756" y="360162"/>
                  <a:pt x="724362" y="378432"/>
                </a:cubicBezTo>
                <a:cubicBezTo>
                  <a:pt x="731913" y="399310"/>
                  <a:pt x="733220" y="407380"/>
                  <a:pt x="733220" y="423293"/>
                </a:cubicBezTo>
                <a:cubicBezTo>
                  <a:pt x="733220" y="478991"/>
                  <a:pt x="687282" y="527051"/>
                  <a:pt x="640491" y="536803"/>
                </a:cubicBezTo>
                <a:lnTo>
                  <a:pt x="620579" y="538542"/>
                </a:lnTo>
                <a:lnTo>
                  <a:pt x="620577" y="538548"/>
                </a:lnTo>
                <a:lnTo>
                  <a:pt x="620546" y="538546"/>
                </a:lnTo>
                <a:lnTo>
                  <a:pt x="620515" y="538548"/>
                </a:lnTo>
                <a:lnTo>
                  <a:pt x="620515" y="538542"/>
                </a:lnTo>
                <a:lnTo>
                  <a:pt x="600604" y="536803"/>
                </a:lnTo>
                <a:cubicBezTo>
                  <a:pt x="553813" y="527051"/>
                  <a:pt x="507874" y="478991"/>
                  <a:pt x="507874" y="423293"/>
                </a:cubicBezTo>
                <a:cubicBezTo>
                  <a:pt x="507874" y="407380"/>
                  <a:pt x="509179" y="399310"/>
                  <a:pt x="516730" y="378432"/>
                </a:cubicBezTo>
                <a:cubicBezTo>
                  <a:pt x="523337" y="360162"/>
                  <a:pt x="571451" y="281407"/>
                  <a:pt x="606593" y="221555"/>
                </a:cubicBezTo>
                <a:lnTo>
                  <a:pt x="620345" y="197906"/>
                </a:lnTo>
                <a:close/>
                <a:moveTo>
                  <a:pt x="322189" y="193386"/>
                </a:moveTo>
                <a:cubicBezTo>
                  <a:pt x="325769" y="193693"/>
                  <a:pt x="328763" y="195301"/>
                  <a:pt x="331170" y="198211"/>
                </a:cubicBezTo>
                <a:lnTo>
                  <a:pt x="326959" y="210022"/>
                </a:lnTo>
                <a:lnTo>
                  <a:pt x="323467" y="213043"/>
                </a:lnTo>
                <a:lnTo>
                  <a:pt x="319168" y="212674"/>
                </a:lnTo>
                <a:lnTo>
                  <a:pt x="317559" y="205899"/>
                </a:lnTo>
                <a:lnTo>
                  <a:pt x="315411" y="205716"/>
                </a:lnTo>
                <a:lnTo>
                  <a:pt x="314426" y="204524"/>
                </a:lnTo>
                <a:lnTo>
                  <a:pt x="314605" y="202326"/>
                </a:lnTo>
                <a:lnTo>
                  <a:pt x="313621" y="201136"/>
                </a:lnTo>
                <a:lnTo>
                  <a:pt x="307175" y="200586"/>
                </a:lnTo>
                <a:lnTo>
                  <a:pt x="309682" y="196375"/>
                </a:lnTo>
                <a:cubicBezTo>
                  <a:pt x="314439" y="194077"/>
                  <a:pt x="318608" y="193081"/>
                  <a:pt x="322189" y="193386"/>
                </a:cubicBezTo>
                <a:close/>
                <a:moveTo>
                  <a:pt x="1011953" y="180180"/>
                </a:moveTo>
                <a:lnTo>
                  <a:pt x="1013095" y="181213"/>
                </a:lnTo>
                <a:cubicBezTo>
                  <a:pt x="1021695" y="196380"/>
                  <a:pt x="1021058" y="209676"/>
                  <a:pt x="1011186" y="221102"/>
                </a:cubicBezTo>
                <a:lnTo>
                  <a:pt x="1012328" y="222135"/>
                </a:lnTo>
                <a:cubicBezTo>
                  <a:pt x="1014797" y="219279"/>
                  <a:pt x="1020624" y="220383"/>
                  <a:pt x="1029813" y="225448"/>
                </a:cubicBezTo>
                <a:lnTo>
                  <a:pt x="1032364" y="231916"/>
                </a:lnTo>
                <a:cubicBezTo>
                  <a:pt x="1026771" y="234723"/>
                  <a:pt x="1009085" y="234001"/>
                  <a:pt x="979301" y="229747"/>
                </a:cubicBezTo>
                <a:cubicBezTo>
                  <a:pt x="953156" y="238028"/>
                  <a:pt x="932192" y="242668"/>
                  <a:pt x="916409" y="243664"/>
                </a:cubicBezTo>
                <a:cubicBezTo>
                  <a:pt x="909908" y="243340"/>
                  <a:pt x="902220" y="241247"/>
                  <a:pt x="893346" y="237390"/>
                </a:cubicBezTo>
                <a:lnTo>
                  <a:pt x="893212" y="235189"/>
                </a:lnTo>
                <a:lnTo>
                  <a:pt x="894222" y="234021"/>
                </a:lnTo>
                <a:cubicBezTo>
                  <a:pt x="928475" y="236765"/>
                  <a:pt x="952733" y="233022"/>
                  <a:pt x="966999" y="222792"/>
                </a:cubicBezTo>
                <a:lnTo>
                  <a:pt x="968008" y="221622"/>
                </a:lnTo>
                <a:lnTo>
                  <a:pt x="965590" y="217357"/>
                </a:lnTo>
                <a:lnTo>
                  <a:pt x="959000" y="215564"/>
                </a:lnTo>
                <a:lnTo>
                  <a:pt x="954296" y="209234"/>
                </a:lnTo>
                <a:lnTo>
                  <a:pt x="949726" y="205104"/>
                </a:lnTo>
                <a:lnTo>
                  <a:pt x="951745" y="202766"/>
                </a:lnTo>
                <a:cubicBezTo>
                  <a:pt x="974916" y="216767"/>
                  <a:pt x="988856" y="221042"/>
                  <a:pt x="993569" y="215588"/>
                </a:cubicBezTo>
                <a:cubicBezTo>
                  <a:pt x="999308" y="215225"/>
                  <a:pt x="1004533" y="212317"/>
                  <a:pt x="1009244" y="206865"/>
                </a:cubicBezTo>
                <a:cubicBezTo>
                  <a:pt x="1009478" y="190893"/>
                  <a:pt x="1010382" y="181999"/>
                  <a:pt x="1011953" y="180180"/>
                </a:cubicBezTo>
                <a:close/>
                <a:moveTo>
                  <a:pt x="623033" y="162573"/>
                </a:moveTo>
                <a:cubicBezTo>
                  <a:pt x="496152" y="162573"/>
                  <a:pt x="381282" y="215165"/>
                  <a:pt x="298132" y="300196"/>
                </a:cubicBezTo>
                <a:lnTo>
                  <a:pt x="241442" y="386181"/>
                </a:lnTo>
                <a:lnTo>
                  <a:pt x="240372" y="385342"/>
                </a:lnTo>
                <a:lnTo>
                  <a:pt x="240372" y="387805"/>
                </a:lnTo>
                <a:lnTo>
                  <a:pt x="199662" y="449553"/>
                </a:lnTo>
                <a:cubicBezTo>
                  <a:pt x="176412" y="505769"/>
                  <a:pt x="163554" y="567574"/>
                  <a:pt x="163554" y="632451"/>
                </a:cubicBezTo>
                <a:cubicBezTo>
                  <a:pt x="163554" y="891959"/>
                  <a:pt x="369269" y="1102331"/>
                  <a:pt x="623033" y="1102331"/>
                </a:cubicBezTo>
                <a:cubicBezTo>
                  <a:pt x="876796" y="1102331"/>
                  <a:pt x="1082512" y="891959"/>
                  <a:pt x="1082512" y="632451"/>
                </a:cubicBezTo>
                <a:cubicBezTo>
                  <a:pt x="1082512" y="372945"/>
                  <a:pt x="876796" y="162573"/>
                  <a:pt x="623033" y="162573"/>
                </a:cubicBezTo>
                <a:close/>
                <a:moveTo>
                  <a:pt x="272629" y="146736"/>
                </a:moveTo>
                <a:lnTo>
                  <a:pt x="276927" y="147102"/>
                </a:lnTo>
                <a:cubicBezTo>
                  <a:pt x="277521" y="151579"/>
                  <a:pt x="274535" y="161650"/>
                  <a:pt x="267964" y="177317"/>
                </a:cubicBezTo>
                <a:lnTo>
                  <a:pt x="274222" y="206618"/>
                </a:lnTo>
                <a:lnTo>
                  <a:pt x="275387" y="205611"/>
                </a:lnTo>
                <a:lnTo>
                  <a:pt x="276465" y="192426"/>
                </a:lnTo>
                <a:lnTo>
                  <a:pt x="278614" y="192611"/>
                </a:lnTo>
                <a:lnTo>
                  <a:pt x="279778" y="191604"/>
                </a:lnTo>
                <a:lnTo>
                  <a:pt x="282201" y="175215"/>
                </a:lnTo>
                <a:lnTo>
                  <a:pt x="284350" y="175399"/>
                </a:lnTo>
                <a:lnTo>
                  <a:pt x="285334" y="176589"/>
                </a:lnTo>
                <a:cubicBezTo>
                  <a:pt x="288616" y="180558"/>
                  <a:pt x="288466" y="186815"/>
                  <a:pt x="284880" y="195359"/>
                </a:cubicBezTo>
                <a:lnTo>
                  <a:pt x="308511" y="223934"/>
                </a:lnTo>
                <a:lnTo>
                  <a:pt x="311284" y="229704"/>
                </a:lnTo>
                <a:lnTo>
                  <a:pt x="313432" y="229887"/>
                </a:lnTo>
                <a:lnTo>
                  <a:pt x="314417" y="231077"/>
                </a:lnTo>
                <a:cubicBezTo>
                  <a:pt x="316803" y="237182"/>
                  <a:pt x="317221" y="240907"/>
                  <a:pt x="315669" y="242249"/>
                </a:cubicBezTo>
                <a:lnTo>
                  <a:pt x="313339" y="244262"/>
                </a:lnTo>
                <a:cubicBezTo>
                  <a:pt x="307869" y="243549"/>
                  <a:pt x="299569" y="248002"/>
                  <a:pt x="288444" y="257623"/>
                </a:cubicBezTo>
                <a:lnTo>
                  <a:pt x="283960" y="286007"/>
                </a:lnTo>
                <a:lnTo>
                  <a:pt x="280287" y="291225"/>
                </a:lnTo>
                <a:lnTo>
                  <a:pt x="274465" y="296258"/>
                </a:lnTo>
                <a:lnTo>
                  <a:pt x="263720" y="295341"/>
                </a:lnTo>
                <a:lnTo>
                  <a:pt x="260766" y="291768"/>
                </a:lnTo>
                <a:lnTo>
                  <a:pt x="261127" y="287374"/>
                </a:lnTo>
                <a:lnTo>
                  <a:pt x="266769" y="284536"/>
                </a:lnTo>
                <a:cubicBezTo>
                  <a:pt x="274214" y="269929"/>
                  <a:pt x="279562" y="253053"/>
                  <a:pt x="282810" y="233907"/>
                </a:cubicBezTo>
                <a:lnTo>
                  <a:pt x="285138" y="231893"/>
                </a:lnTo>
                <a:lnTo>
                  <a:pt x="286123" y="233084"/>
                </a:lnTo>
                <a:lnTo>
                  <a:pt x="286835" y="250847"/>
                </a:lnTo>
                <a:cubicBezTo>
                  <a:pt x="298476" y="240779"/>
                  <a:pt x="302329" y="233362"/>
                  <a:pt x="298390" y="228601"/>
                </a:cubicBezTo>
                <a:lnTo>
                  <a:pt x="285951" y="208727"/>
                </a:lnTo>
                <a:lnTo>
                  <a:pt x="281474" y="210558"/>
                </a:lnTo>
                <a:lnTo>
                  <a:pt x="278607" y="219163"/>
                </a:lnTo>
                <a:lnTo>
                  <a:pt x="277443" y="220170"/>
                </a:lnTo>
                <a:cubicBezTo>
                  <a:pt x="274458" y="221390"/>
                  <a:pt x="271325" y="220016"/>
                  <a:pt x="268041" y="216047"/>
                </a:cubicBezTo>
                <a:cubicBezTo>
                  <a:pt x="264407" y="198772"/>
                  <a:pt x="261603" y="188943"/>
                  <a:pt x="259634" y="186560"/>
                </a:cubicBezTo>
                <a:lnTo>
                  <a:pt x="257306" y="188574"/>
                </a:lnTo>
                <a:lnTo>
                  <a:pt x="256321" y="187384"/>
                </a:lnTo>
                <a:cubicBezTo>
                  <a:pt x="258353" y="180182"/>
                  <a:pt x="257518" y="172735"/>
                  <a:pt x="253821" y="165041"/>
                </a:cubicBezTo>
                <a:cubicBezTo>
                  <a:pt x="251713" y="161420"/>
                  <a:pt x="251565" y="158826"/>
                  <a:pt x="253375" y="157259"/>
                </a:cubicBezTo>
                <a:lnTo>
                  <a:pt x="260807" y="159002"/>
                </a:lnTo>
                <a:lnTo>
                  <a:pt x="263761" y="162573"/>
                </a:lnTo>
                <a:lnTo>
                  <a:pt x="263579" y="164770"/>
                </a:lnTo>
                <a:lnTo>
                  <a:pt x="264564" y="165960"/>
                </a:lnTo>
                <a:lnTo>
                  <a:pt x="265728" y="164953"/>
                </a:lnTo>
                <a:lnTo>
                  <a:pt x="269136" y="149756"/>
                </a:lnTo>
                <a:close/>
                <a:moveTo>
                  <a:pt x="506147" y="97772"/>
                </a:moveTo>
                <a:lnTo>
                  <a:pt x="504653" y="98083"/>
                </a:lnTo>
                <a:lnTo>
                  <a:pt x="503462" y="99921"/>
                </a:lnTo>
                <a:lnTo>
                  <a:pt x="504071" y="102977"/>
                </a:lnTo>
                <a:lnTo>
                  <a:pt x="505565" y="102666"/>
                </a:lnTo>
                <a:close/>
                <a:moveTo>
                  <a:pt x="719436" y="96608"/>
                </a:moveTo>
                <a:lnTo>
                  <a:pt x="720923" y="96949"/>
                </a:lnTo>
                <a:lnTo>
                  <a:pt x="723231" y="100675"/>
                </a:lnTo>
                <a:cubicBezTo>
                  <a:pt x="720790" y="108636"/>
                  <a:pt x="718411" y="112353"/>
                  <a:pt x="716097" y="111822"/>
                </a:cubicBezTo>
                <a:lnTo>
                  <a:pt x="714610" y="111479"/>
                </a:lnTo>
                <a:lnTo>
                  <a:pt x="712302" y="107755"/>
                </a:lnTo>
                <a:cubicBezTo>
                  <a:pt x="715074" y="99868"/>
                  <a:pt x="717452" y="96151"/>
                  <a:pt x="719436" y="96608"/>
                </a:cubicBezTo>
                <a:close/>
                <a:moveTo>
                  <a:pt x="757145" y="95672"/>
                </a:moveTo>
                <a:cubicBezTo>
                  <a:pt x="761807" y="98163"/>
                  <a:pt x="765987" y="102851"/>
                  <a:pt x="769686" y="109737"/>
                </a:cubicBezTo>
                <a:cubicBezTo>
                  <a:pt x="769241" y="111766"/>
                  <a:pt x="767530" y="112438"/>
                  <a:pt x="764554" y="111756"/>
                </a:cubicBezTo>
                <a:cubicBezTo>
                  <a:pt x="761909" y="111148"/>
                  <a:pt x="756212" y="120495"/>
                  <a:pt x="747462" y="139794"/>
                </a:cubicBezTo>
                <a:lnTo>
                  <a:pt x="748950" y="140137"/>
                </a:lnTo>
                <a:cubicBezTo>
                  <a:pt x="766554" y="140625"/>
                  <a:pt x="776208" y="136981"/>
                  <a:pt x="777916" y="129205"/>
                </a:cubicBezTo>
                <a:lnTo>
                  <a:pt x="778249" y="127683"/>
                </a:lnTo>
                <a:lnTo>
                  <a:pt x="779737" y="128024"/>
                </a:lnTo>
                <a:cubicBezTo>
                  <a:pt x="784427" y="135138"/>
                  <a:pt x="786288" y="140893"/>
                  <a:pt x="785324" y="145287"/>
                </a:cubicBezTo>
                <a:cubicBezTo>
                  <a:pt x="784286" y="150020"/>
                  <a:pt x="771270" y="152360"/>
                  <a:pt x="746280" y="152307"/>
                </a:cubicBezTo>
                <a:cubicBezTo>
                  <a:pt x="739708" y="149023"/>
                  <a:pt x="736681" y="146199"/>
                  <a:pt x="737201" y="143831"/>
                </a:cubicBezTo>
                <a:lnTo>
                  <a:pt x="739873" y="131660"/>
                </a:lnTo>
                <a:close/>
                <a:moveTo>
                  <a:pt x="778336" y="84555"/>
                </a:moveTo>
                <a:cubicBezTo>
                  <a:pt x="783000" y="87046"/>
                  <a:pt x="784700" y="91165"/>
                  <a:pt x="783439" y="96913"/>
                </a:cubicBezTo>
                <a:lnTo>
                  <a:pt x="768714" y="99926"/>
                </a:lnTo>
                <a:lnTo>
                  <a:pt x="768227" y="95021"/>
                </a:lnTo>
                <a:lnTo>
                  <a:pt x="760454" y="94834"/>
                </a:lnTo>
                <a:lnTo>
                  <a:pt x="759301" y="92971"/>
                </a:lnTo>
                <a:lnTo>
                  <a:pt x="759968" y="89928"/>
                </a:lnTo>
                <a:cubicBezTo>
                  <a:pt x="760562" y="87224"/>
                  <a:pt x="766684" y="85433"/>
                  <a:pt x="778336" y="84555"/>
                </a:cubicBezTo>
                <a:close/>
                <a:moveTo>
                  <a:pt x="782888" y="42453"/>
                </a:moveTo>
                <a:lnTo>
                  <a:pt x="784376" y="42793"/>
                </a:lnTo>
                <a:lnTo>
                  <a:pt x="787837" y="48382"/>
                </a:lnTo>
                <a:lnTo>
                  <a:pt x="787169" y="51425"/>
                </a:lnTo>
                <a:lnTo>
                  <a:pt x="784012" y="58690"/>
                </a:lnTo>
                <a:lnTo>
                  <a:pt x="787474" y="64280"/>
                </a:lnTo>
                <a:lnTo>
                  <a:pt x="787139" y="65800"/>
                </a:lnTo>
                <a:cubicBezTo>
                  <a:pt x="786695" y="67829"/>
                  <a:pt x="784489" y="68389"/>
                  <a:pt x="780522" y="67479"/>
                </a:cubicBezTo>
                <a:lnTo>
                  <a:pt x="778699" y="68658"/>
                </a:lnTo>
                <a:lnTo>
                  <a:pt x="778366" y="70180"/>
                </a:lnTo>
                <a:lnTo>
                  <a:pt x="778518" y="76607"/>
                </a:lnTo>
                <a:lnTo>
                  <a:pt x="773388" y="78626"/>
                </a:lnTo>
                <a:lnTo>
                  <a:pt x="767436" y="77260"/>
                </a:lnTo>
                <a:lnTo>
                  <a:pt x="769773" y="66609"/>
                </a:lnTo>
                <a:lnTo>
                  <a:pt x="764642" y="68628"/>
                </a:lnTo>
                <a:lnTo>
                  <a:pt x="761181" y="63040"/>
                </a:lnTo>
                <a:lnTo>
                  <a:pt x="762517" y="56953"/>
                </a:lnTo>
                <a:close/>
                <a:moveTo>
                  <a:pt x="740714" y="42363"/>
                </a:moveTo>
                <a:lnTo>
                  <a:pt x="742202" y="42703"/>
                </a:lnTo>
                <a:lnTo>
                  <a:pt x="749461" y="52361"/>
                </a:lnTo>
                <a:lnTo>
                  <a:pt x="757566" y="51024"/>
                </a:lnTo>
                <a:lnTo>
                  <a:pt x="759541" y="56270"/>
                </a:lnTo>
                <a:cubicBezTo>
                  <a:pt x="754353" y="59341"/>
                  <a:pt x="750436" y="60575"/>
                  <a:pt x="747792" y="59967"/>
                </a:cubicBezTo>
                <a:lnTo>
                  <a:pt x="747124" y="63010"/>
                </a:lnTo>
                <a:cubicBezTo>
                  <a:pt x="751933" y="64825"/>
                  <a:pt x="754080" y="66914"/>
                  <a:pt x="753560" y="69281"/>
                </a:cubicBezTo>
                <a:lnTo>
                  <a:pt x="752559" y="73846"/>
                </a:lnTo>
                <a:cubicBezTo>
                  <a:pt x="747087" y="71879"/>
                  <a:pt x="742956" y="69334"/>
                  <a:pt x="740171" y="66208"/>
                </a:cubicBezTo>
                <a:cubicBezTo>
                  <a:pt x="728802" y="72122"/>
                  <a:pt x="720362" y="74980"/>
                  <a:pt x="714849" y="74780"/>
                </a:cubicBezTo>
                <a:lnTo>
                  <a:pt x="711205" y="77140"/>
                </a:lnTo>
                <a:lnTo>
                  <a:pt x="709718" y="76799"/>
                </a:lnTo>
                <a:lnTo>
                  <a:pt x="710386" y="73756"/>
                </a:lnTo>
                <a:cubicBezTo>
                  <a:pt x="726544" y="61838"/>
                  <a:pt x="736653" y="51374"/>
                  <a:pt x="740714" y="42363"/>
                </a:cubicBezTo>
                <a:close/>
                <a:moveTo>
                  <a:pt x="483530" y="38827"/>
                </a:moveTo>
                <a:lnTo>
                  <a:pt x="488925" y="42481"/>
                </a:lnTo>
                <a:lnTo>
                  <a:pt x="489533" y="45535"/>
                </a:lnTo>
                <a:cubicBezTo>
                  <a:pt x="484648" y="55746"/>
                  <a:pt x="482082" y="63704"/>
                  <a:pt x="481835" y="69414"/>
                </a:cubicBezTo>
                <a:lnTo>
                  <a:pt x="489028" y="74282"/>
                </a:lnTo>
                <a:cubicBezTo>
                  <a:pt x="489837" y="78356"/>
                  <a:pt x="487179" y="88457"/>
                  <a:pt x="481050" y="104584"/>
                </a:cubicBezTo>
                <a:cubicBezTo>
                  <a:pt x="488041" y="108434"/>
                  <a:pt x="491941" y="112396"/>
                  <a:pt x="492750" y="116471"/>
                </a:cubicBezTo>
                <a:lnTo>
                  <a:pt x="493360" y="119527"/>
                </a:lnTo>
                <a:lnTo>
                  <a:pt x="489789" y="125042"/>
                </a:lnTo>
                <a:lnTo>
                  <a:pt x="483812" y="126285"/>
                </a:lnTo>
                <a:lnTo>
                  <a:pt x="480216" y="123852"/>
                </a:lnTo>
                <a:lnTo>
                  <a:pt x="480494" y="117429"/>
                </a:lnTo>
                <a:lnTo>
                  <a:pt x="475402" y="115305"/>
                </a:lnTo>
                <a:cubicBezTo>
                  <a:pt x="473563" y="100838"/>
                  <a:pt x="473825" y="89114"/>
                  <a:pt x="476188" y="80136"/>
                </a:cubicBezTo>
                <a:lnTo>
                  <a:pt x="474694" y="80447"/>
                </a:lnTo>
                <a:lnTo>
                  <a:pt x="471096" y="78012"/>
                </a:lnTo>
                <a:lnTo>
                  <a:pt x="474617" y="56594"/>
                </a:lnTo>
                <a:lnTo>
                  <a:pt x="473122" y="56907"/>
                </a:lnTo>
                <a:lnTo>
                  <a:pt x="468336" y="56310"/>
                </a:lnTo>
                <a:cubicBezTo>
                  <a:pt x="466091" y="81529"/>
                  <a:pt x="466556" y="102118"/>
                  <a:pt x="469731" y="118077"/>
                </a:cubicBezTo>
                <a:lnTo>
                  <a:pt x="473656" y="129991"/>
                </a:lnTo>
                <a:lnTo>
                  <a:pt x="472467" y="131829"/>
                </a:lnTo>
                <a:lnTo>
                  <a:pt x="469478" y="132450"/>
                </a:lnTo>
                <a:lnTo>
                  <a:pt x="465882" y="130017"/>
                </a:lnTo>
                <a:lnTo>
                  <a:pt x="457676" y="88760"/>
                </a:lnTo>
                <a:cubicBezTo>
                  <a:pt x="456334" y="64642"/>
                  <a:pt x="458986" y="51891"/>
                  <a:pt x="465626" y="50510"/>
                </a:cubicBezTo>
                <a:close/>
                <a:moveTo>
                  <a:pt x="556744" y="23599"/>
                </a:moveTo>
                <a:lnTo>
                  <a:pt x="562442" y="28777"/>
                </a:lnTo>
                <a:lnTo>
                  <a:pt x="562745" y="30306"/>
                </a:lnTo>
                <a:cubicBezTo>
                  <a:pt x="563219" y="32683"/>
                  <a:pt x="555756" y="36887"/>
                  <a:pt x="540359" y="42919"/>
                </a:cubicBezTo>
                <a:cubicBezTo>
                  <a:pt x="531615" y="51103"/>
                  <a:pt x="527951" y="58759"/>
                  <a:pt x="529369" y="65890"/>
                </a:cubicBezTo>
                <a:cubicBezTo>
                  <a:pt x="532358" y="65269"/>
                  <a:pt x="534054" y="65976"/>
                  <a:pt x="534459" y="68014"/>
                </a:cubicBezTo>
                <a:lnTo>
                  <a:pt x="535372" y="72598"/>
                </a:lnTo>
                <a:cubicBezTo>
                  <a:pt x="532050" y="73288"/>
                  <a:pt x="530076" y="79002"/>
                  <a:pt x="529446" y="89743"/>
                </a:cubicBezTo>
                <a:lnTo>
                  <a:pt x="531853" y="94016"/>
                </a:lnTo>
                <a:lnTo>
                  <a:pt x="536335" y="93084"/>
                </a:lnTo>
                <a:cubicBezTo>
                  <a:pt x="546920" y="78504"/>
                  <a:pt x="553461" y="67067"/>
                  <a:pt x="555959" y="58767"/>
                </a:cubicBezTo>
                <a:lnTo>
                  <a:pt x="552973" y="59388"/>
                </a:lnTo>
                <a:lnTo>
                  <a:pt x="552365" y="56334"/>
                </a:lnTo>
                <a:lnTo>
                  <a:pt x="554744" y="52656"/>
                </a:lnTo>
                <a:lnTo>
                  <a:pt x="559228" y="51722"/>
                </a:lnTo>
                <a:cubicBezTo>
                  <a:pt x="562215" y="51101"/>
                  <a:pt x="564114" y="52828"/>
                  <a:pt x="564925" y="56903"/>
                </a:cubicBezTo>
                <a:cubicBezTo>
                  <a:pt x="556636" y="83026"/>
                  <a:pt x="546516" y="97330"/>
                  <a:pt x="534561" y="99816"/>
                </a:cubicBezTo>
                <a:lnTo>
                  <a:pt x="530079" y="100750"/>
                </a:lnTo>
                <a:lnTo>
                  <a:pt x="531877" y="101966"/>
                </a:lnTo>
                <a:lnTo>
                  <a:pt x="532232" y="119396"/>
                </a:lnTo>
                <a:lnTo>
                  <a:pt x="541604" y="150862"/>
                </a:lnTo>
                <a:lnTo>
                  <a:pt x="540414" y="152700"/>
                </a:lnTo>
                <a:lnTo>
                  <a:pt x="540718" y="154229"/>
                </a:lnTo>
                <a:lnTo>
                  <a:pt x="543427" y="160029"/>
                </a:lnTo>
                <a:cubicBezTo>
                  <a:pt x="543630" y="161047"/>
                  <a:pt x="543284" y="161916"/>
                  <a:pt x="542389" y="162633"/>
                </a:cubicBezTo>
                <a:lnTo>
                  <a:pt x="541192" y="163101"/>
                </a:lnTo>
                <a:lnTo>
                  <a:pt x="575328" y="157774"/>
                </a:lnTo>
                <a:cubicBezTo>
                  <a:pt x="591014" y="156144"/>
                  <a:pt x="606928" y="155309"/>
                  <a:pt x="623033" y="155309"/>
                </a:cubicBezTo>
                <a:cubicBezTo>
                  <a:pt x="639139" y="155309"/>
                  <a:pt x="655053" y="156144"/>
                  <a:pt x="670738" y="157774"/>
                </a:cubicBezTo>
                <a:lnTo>
                  <a:pt x="704846" y="163097"/>
                </a:lnTo>
                <a:lnTo>
                  <a:pt x="706414" y="155944"/>
                </a:lnTo>
                <a:lnTo>
                  <a:pt x="713396" y="138370"/>
                </a:lnTo>
                <a:lnTo>
                  <a:pt x="712243" y="136506"/>
                </a:lnTo>
                <a:lnTo>
                  <a:pt x="710755" y="136165"/>
                </a:lnTo>
                <a:cubicBezTo>
                  <a:pt x="705783" y="141415"/>
                  <a:pt x="698173" y="142865"/>
                  <a:pt x="687922" y="140513"/>
                </a:cubicBezTo>
                <a:lnTo>
                  <a:pt x="686770" y="138650"/>
                </a:lnTo>
                <a:lnTo>
                  <a:pt x="687438" y="135607"/>
                </a:lnTo>
                <a:cubicBezTo>
                  <a:pt x="709397" y="125731"/>
                  <a:pt x="721209" y="119387"/>
                  <a:pt x="722869" y="116572"/>
                </a:cubicBezTo>
                <a:lnTo>
                  <a:pt x="728361" y="98655"/>
                </a:lnTo>
                <a:lnTo>
                  <a:pt x="726055" y="94931"/>
                </a:lnTo>
                <a:cubicBezTo>
                  <a:pt x="726721" y="91888"/>
                  <a:pt x="728544" y="90707"/>
                  <a:pt x="731520" y="91390"/>
                </a:cubicBezTo>
                <a:lnTo>
                  <a:pt x="733341" y="90209"/>
                </a:lnTo>
                <a:lnTo>
                  <a:pt x="733674" y="88689"/>
                </a:lnTo>
                <a:lnTo>
                  <a:pt x="725416" y="83597"/>
                </a:lnTo>
                <a:lnTo>
                  <a:pt x="725750" y="82075"/>
                </a:lnTo>
                <a:lnTo>
                  <a:pt x="742144" y="71456"/>
                </a:lnTo>
                <a:lnTo>
                  <a:pt x="749248" y="74685"/>
                </a:lnTo>
                <a:lnTo>
                  <a:pt x="754047" y="74187"/>
                </a:lnTo>
                <a:lnTo>
                  <a:pt x="758996" y="80118"/>
                </a:lnTo>
                <a:cubicBezTo>
                  <a:pt x="758476" y="82483"/>
                  <a:pt x="753458" y="83995"/>
                  <a:pt x="743937" y="84651"/>
                </a:cubicBezTo>
                <a:lnTo>
                  <a:pt x="742115" y="85831"/>
                </a:lnTo>
                <a:lnTo>
                  <a:pt x="741781" y="87353"/>
                </a:lnTo>
                <a:lnTo>
                  <a:pt x="749554" y="87538"/>
                </a:lnTo>
                <a:cubicBezTo>
                  <a:pt x="752530" y="88221"/>
                  <a:pt x="753573" y="90591"/>
                  <a:pt x="752682" y="94648"/>
                </a:cubicBezTo>
                <a:cubicBezTo>
                  <a:pt x="747257" y="105123"/>
                  <a:pt x="740579" y="109449"/>
                  <a:pt x="732644" y="107628"/>
                </a:cubicBezTo>
                <a:lnTo>
                  <a:pt x="731976" y="110673"/>
                </a:lnTo>
                <a:lnTo>
                  <a:pt x="740054" y="123712"/>
                </a:lnTo>
                <a:cubicBezTo>
                  <a:pt x="727510" y="128645"/>
                  <a:pt x="720276" y="135508"/>
                  <a:pt x="718347" y="144299"/>
                </a:cubicBezTo>
                <a:cubicBezTo>
                  <a:pt x="714522" y="154607"/>
                  <a:pt x="711573" y="160922"/>
                  <a:pt x="709502" y="163243"/>
                </a:cubicBezTo>
                <a:lnTo>
                  <a:pt x="708687" y="163696"/>
                </a:lnTo>
                <a:lnTo>
                  <a:pt x="717066" y="165004"/>
                </a:lnTo>
                <a:cubicBezTo>
                  <a:pt x="929677" y="209496"/>
                  <a:pt x="1089612" y="401874"/>
                  <a:pt x="1089612" y="632451"/>
                </a:cubicBezTo>
                <a:cubicBezTo>
                  <a:pt x="1089612" y="895970"/>
                  <a:pt x="880718" y="1109593"/>
                  <a:pt x="623033" y="1109593"/>
                </a:cubicBezTo>
                <a:cubicBezTo>
                  <a:pt x="365347" y="1109593"/>
                  <a:pt x="156453" y="895970"/>
                  <a:pt x="156453" y="632451"/>
                </a:cubicBezTo>
                <a:cubicBezTo>
                  <a:pt x="156453" y="401874"/>
                  <a:pt x="316388" y="209496"/>
                  <a:pt x="529001" y="165004"/>
                </a:cubicBezTo>
                <a:lnTo>
                  <a:pt x="532041" y="164529"/>
                </a:lnTo>
                <a:lnTo>
                  <a:pt x="532969" y="162206"/>
                </a:lnTo>
                <a:cubicBezTo>
                  <a:pt x="525403" y="145038"/>
                  <a:pt x="520576" y="131191"/>
                  <a:pt x="518482" y="120665"/>
                </a:cubicBezTo>
                <a:lnTo>
                  <a:pt x="517265" y="114552"/>
                </a:lnTo>
                <a:lnTo>
                  <a:pt x="518456" y="112715"/>
                </a:lnTo>
                <a:lnTo>
                  <a:pt x="516657" y="111498"/>
                </a:lnTo>
                <a:lnTo>
                  <a:pt x="516353" y="109969"/>
                </a:lnTo>
                <a:lnTo>
                  <a:pt x="516910" y="97124"/>
                </a:lnTo>
                <a:lnTo>
                  <a:pt x="516606" y="95595"/>
                </a:lnTo>
                <a:lnTo>
                  <a:pt x="515113" y="95906"/>
                </a:lnTo>
                <a:cubicBezTo>
                  <a:pt x="516057" y="100660"/>
                  <a:pt x="513290" y="107601"/>
                  <a:pt x="506806" y="116729"/>
                </a:cubicBezTo>
                <a:lnTo>
                  <a:pt x="497842" y="118593"/>
                </a:lnTo>
                <a:lnTo>
                  <a:pt x="494245" y="116160"/>
                </a:lnTo>
                <a:lnTo>
                  <a:pt x="493030" y="110048"/>
                </a:lnTo>
                <a:cubicBezTo>
                  <a:pt x="490598" y="97824"/>
                  <a:pt x="497926" y="82509"/>
                  <a:pt x="515010" y="64105"/>
                </a:cubicBezTo>
                <a:lnTo>
                  <a:pt x="514706" y="62576"/>
                </a:lnTo>
                <a:lnTo>
                  <a:pt x="513211" y="62886"/>
                </a:lnTo>
                <a:lnTo>
                  <a:pt x="502778" y="73013"/>
                </a:lnTo>
                <a:lnTo>
                  <a:pt x="496802" y="74256"/>
                </a:lnTo>
                <a:lnTo>
                  <a:pt x="489610" y="69388"/>
                </a:lnTo>
                <a:cubicBezTo>
                  <a:pt x="492501" y="59592"/>
                  <a:pt x="514880" y="44330"/>
                  <a:pt x="556744" y="23599"/>
                </a:cubicBezTo>
                <a:close/>
                <a:moveTo>
                  <a:pt x="620546" y="16309"/>
                </a:moveTo>
                <a:cubicBezTo>
                  <a:pt x="286635" y="16309"/>
                  <a:pt x="15948" y="293125"/>
                  <a:pt x="15948" y="634592"/>
                </a:cubicBezTo>
                <a:cubicBezTo>
                  <a:pt x="15948" y="976061"/>
                  <a:pt x="286635" y="1252877"/>
                  <a:pt x="620546" y="1252877"/>
                </a:cubicBezTo>
                <a:cubicBezTo>
                  <a:pt x="954457" y="1252877"/>
                  <a:pt x="1225147" y="976061"/>
                  <a:pt x="1225147" y="634592"/>
                </a:cubicBezTo>
                <a:cubicBezTo>
                  <a:pt x="1225147" y="570568"/>
                  <a:pt x="1215630" y="508814"/>
                  <a:pt x="1197966" y="450734"/>
                </a:cubicBezTo>
                <a:lnTo>
                  <a:pt x="1187589" y="421744"/>
                </a:lnTo>
                <a:lnTo>
                  <a:pt x="1187618" y="424650"/>
                </a:lnTo>
                <a:cubicBezTo>
                  <a:pt x="1186613" y="427407"/>
                  <a:pt x="1184571" y="429503"/>
                  <a:pt x="1181489" y="430944"/>
                </a:cubicBezTo>
                <a:lnTo>
                  <a:pt x="1180102" y="431592"/>
                </a:lnTo>
                <a:cubicBezTo>
                  <a:pt x="1174721" y="433724"/>
                  <a:pt x="1153420" y="424819"/>
                  <a:pt x="1116199" y="404876"/>
                </a:cubicBezTo>
                <a:cubicBezTo>
                  <a:pt x="1113426" y="406171"/>
                  <a:pt x="1111406" y="405400"/>
                  <a:pt x="1110138" y="402564"/>
                </a:cubicBezTo>
                <a:lnTo>
                  <a:pt x="1108117" y="401793"/>
                </a:lnTo>
                <a:lnTo>
                  <a:pt x="1106732" y="402441"/>
                </a:lnTo>
                <a:cubicBezTo>
                  <a:pt x="1110251" y="410320"/>
                  <a:pt x="1106604" y="417166"/>
                  <a:pt x="1095791" y="422981"/>
                </a:cubicBezTo>
                <a:lnTo>
                  <a:pt x="1090996" y="423507"/>
                </a:lnTo>
                <a:lnTo>
                  <a:pt x="1102760" y="438582"/>
                </a:lnTo>
                <a:lnTo>
                  <a:pt x="1105295" y="444255"/>
                </a:lnTo>
                <a:lnTo>
                  <a:pt x="1103035" y="450454"/>
                </a:lnTo>
                <a:lnTo>
                  <a:pt x="1101648" y="451101"/>
                </a:lnTo>
                <a:lnTo>
                  <a:pt x="1082830" y="442750"/>
                </a:lnTo>
                <a:lnTo>
                  <a:pt x="1075775" y="449475"/>
                </a:lnTo>
                <a:lnTo>
                  <a:pt x="1071615" y="451419"/>
                </a:lnTo>
                <a:cubicBezTo>
                  <a:pt x="1062468" y="448455"/>
                  <a:pt x="1056698" y="444292"/>
                  <a:pt x="1054304" y="438934"/>
                </a:cubicBezTo>
                <a:lnTo>
                  <a:pt x="1053275" y="429129"/>
                </a:lnTo>
                <a:lnTo>
                  <a:pt x="1047214" y="426818"/>
                </a:lnTo>
                <a:lnTo>
                  <a:pt x="1044046" y="419726"/>
                </a:lnTo>
                <a:lnTo>
                  <a:pt x="1046820" y="418431"/>
                </a:lnTo>
                <a:lnTo>
                  <a:pt x="1054269" y="420093"/>
                </a:lnTo>
                <a:lnTo>
                  <a:pt x="1057282" y="411828"/>
                </a:lnTo>
                <a:lnTo>
                  <a:pt x="1058669" y="411181"/>
                </a:lnTo>
                <a:cubicBezTo>
                  <a:pt x="1062367" y="409453"/>
                  <a:pt x="1068257" y="410131"/>
                  <a:pt x="1076339" y="413211"/>
                </a:cubicBezTo>
                <a:lnTo>
                  <a:pt x="1091595" y="406085"/>
                </a:lnTo>
                <a:lnTo>
                  <a:pt x="1090328" y="403247"/>
                </a:lnTo>
                <a:cubicBezTo>
                  <a:pt x="1086005" y="401076"/>
                  <a:pt x="1083139" y="398415"/>
                  <a:pt x="1081732" y="395263"/>
                </a:cubicBezTo>
                <a:lnTo>
                  <a:pt x="1082484" y="393197"/>
                </a:lnTo>
                <a:lnTo>
                  <a:pt x="1092193" y="388662"/>
                </a:lnTo>
                <a:lnTo>
                  <a:pt x="1126964" y="398797"/>
                </a:lnTo>
                <a:lnTo>
                  <a:pt x="1131336" y="401232"/>
                </a:lnTo>
                <a:lnTo>
                  <a:pt x="1132560" y="400429"/>
                </a:lnTo>
                <a:lnTo>
                  <a:pt x="1157721" y="407761"/>
                </a:lnTo>
                <a:lnTo>
                  <a:pt x="1159108" y="407114"/>
                </a:lnTo>
                <a:lnTo>
                  <a:pt x="1140410" y="395278"/>
                </a:lnTo>
                <a:lnTo>
                  <a:pt x="1132560" y="400429"/>
                </a:lnTo>
                <a:lnTo>
                  <a:pt x="1126964" y="398797"/>
                </a:lnTo>
                <a:lnTo>
                  <a:pt x="1124639" y="397502"/>
                </a:lnTo>
                <a:lnTo>
                  <a:pt x="1122740" y="393248"/>
                </a:lnTo>
                <a:cubicBezTo>
                  <a:pt x="1124257" y="379967"/>
                  <a:pt x="1126808" y="371917"/>
                  <a:pt x="1130392" y="369101"/>
                </a:cubicBezTo>
                <a:cubicBezTo>
                  <a:pt x="1133783" y="367517"/>
                  <a:pt x="1140860" y="373353"/>
                  <a:pt x="1151625" y="386609"/>
                </a:cubicBezTo>
                <a:cubicBezTo>
                  <a:pt x="1161335" y="390835"/>
                  <a:pt x="1169181" y="395265"/>
                  <a:pt x="1175164" y="399899"/>
                </a:cubicBezTo>
                <a:lnTo>
                  <a:pt x="1182098" y="406405"/>
                </a:lnTo>
                <a:lnTo>
                  <a:pt x="1177634" y="393929"/>
                </a:lnTo>
                <a:cubicBezTo>
                  <a:pt x="1085850" y="172018"/>
                  <a:pt x="870980" y="16309"/>
                  <a:pt x="620546" y="16309"/>
                </a:cubicBezTo>
                <a:close/>
                <a:moveTo>
                  <a:pt x="620546" y="0"/>
                </a:moveTo>
                <a:cubicBezTo>
                  <a:pt x="963266" y="0"/>
                  <a:pt x="1241094" y="284117"/>
                  <a:pt x="1241094" y="634592"/>
                </a:cubicBezTo>
                <a:cubicBezTo>
                  <a:pt x="1241094" y="985069"/>
                  <a:pt x="963266" y="1269186"/>
                  <a:pt x="620546" y="1269186"/>
                </a:cubicBezTo>
                <a:cubicBezTo>
                  <a:pt x="277829" y="1269186"/>
                  <a:pt x="0" y="985069"/>
                  <a:pt x="0" y="634592"/>
                </a:cubicBezTo>
                <a:cubicBezTo>
                  <a:pt x="0" y="284117"/>
                  <a:pt x="277829" y="0"/>
                  <a:pt x="620546" y="0"/>
                </a:cubicBezTo>
                <a:close/>
              </a:path>
            </a:pathLst>
          </a:custGeom>
          <a:solidFill>
            <a:srgbClr val="003B6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9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A8B3040-0469-BB70-E3A2-ADE8DFF0C691}"/>
              </a:ext>
            </a:extLst>
          </p:cNvPr>
          <p:cNvGrpSpPr/>
          <p:nvPr/>
        </p:nvGrpSpPr>
        <p:grpSpPr>
          <a:xfrm>
            <a:off x="9051272" y="-236880"/>
            <a:ext cx="5092847" cy="15790209"/>
            <a:chOff x="9051272" y="-236880"/>
            <a:chExt cx="5092847" cy="15790209"/>
          </a:xfrm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CDBA3AA-BD17-2568-531B-7B32209E1B5A}"/>
                </a:ext>
              </a:extLst>
            </p:cNvPr>
            <p:cNvSpPr/>
            <p:nvPr/>
          </p:nvSpPr>
          <p:spPr>
            <a:xfrm>
              <a:off x="9954052" y="0"/>
              <a:ext cx="2237949" cy="6858000"/>
            </a:xfrm>
            <a:custGeom>
              <a:avLst/>
              <a:gdLst>
                <a:gd name="connsiteX0" fmla="*/ 1356458 w 2237949"/>
                <a:gd name="connsiteY0" fmla="*/ 0 h 6858000"/>
                <a:gd name="connsiteX1" fmla="*/ 2237949 w 2237949"/>
                <a:gd name="connsiteY1" fmla="*/ 0 h 6858000"/>
                <a:gd name="connsiteX2" fmla="*/ 2237949 w 2237949"/>
                <a:gd name="connsiteY2" fmla="*/ 6858000 h 6858000"/>
                <a:gd name="connsiteX3" fmla="*/ 0 w 22379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7949" h="6858000">
                  <a:moveTo>
                    <a:pt x="1356458" y="0"/>
                  </a:moveTo>
                  <a:lnTo>
                    <a:pt x="2237949" y="0"/>
                  </a:lnTo>
                  <a:lnTo>
                    <a:pt x="2237949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100000">
                  <a:schemeClr val="accent1"/>
                </a:gs>
                <a:gs pos="0">
                  <a:schemeClr val="accent1">
                    <a:lumMod val="5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018D52C3-990D-CB18-E3E0-98C63E3435BC}"/>
                </a:ext>
              </a:extLst>
            </p:cNvPr>
            <p:cNvGrpSpPr/>
            <p:nvPr/>
          </p:nvGrpSpPr>
          <p:grpSpPr>
            <a:xfrm>
              <a:off x="9051272" y="-236880"/>
              <a:ext cx="5092847" cy="15790209"/>
              <a:chOff x="10189612" y="-369570"/>
              <a:chExt cx="1598528" cy="6660534"/>
            </a:xfrm>
          </p:grpSpPr>
          <p:sp>
            <p:nvSpPr>
              <p:cNvPr id="29" name="平行四边形 28">
                <a:extLst>
                  <a:ext uri="{FF2B5EF4-FFF2-40B4-BE49-F238E27FC236}">
                    <a16:creationId xmlns:a16="http://schemas.microsoft.com/office/drawing/2014/main" id="{4AFC97C5-3C2C-AFF7-62D2-1DF4A5D29024}"/>
                  </a:ext>
                </a:extLst>
              </p:cNvPr>
              <p:cNvSpPr/>
              <p:nvPr/>
            </p:nvSpPr>
            <p:spPr>
              <a:xfrm>
                <a:off x="10189612" y="-369570"/>
                <a:ext cx="1598528" cy="6660534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平行四边形 29">
                <a:extLst>
                  <a:ext uri="{FF2B5EF4-FFF2-40B4-BE49-F238E27FC236}">
                    <a16:creationId xmlns:a16="http://schemas.microsoft.com/office/drawing/2014/main" id="{86D3981E-E39A-5E83-AE62-8760981DA204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79CB1FE-B25C-54D7-1030-6F97928B241D}"/>
                </a:ext>
              </a:extLst>
            </p:cNvPr>
            <p:cNvGrpSpPr/>
            <p:nvPr/>
          </p:nvGrpSpPr>
          <p:grpSpPr>
            <a:xfrm flipH="1" flipV="1">
              <a:off x="9487237" y="507721"/>
              <a:ext cx="2148235" cy="6046487"/>
              <a:chOff x="10189615" y="-369569"/>
              <a:chExt cx="1598528" cy="6046487"/>
            </a:xfrm>
          </p:grpSpPr>
          <p:sp>
            <p:nvSpPr>
              <p:cNvPr id="27" name="平行四边形 26">
                <a:extLst>
                  <a:ext uri="{FF2B5EF4-FFF2-40B4-BE49-F238E27FC236}">
                    <a16:creationId xmlns:a16="http://schemas.microsoft.com/office/drawing/2014/main" id="{B0F4D9CE-C36F-24CC-7710-90EBCED93B0F}"/>
                  </a:ext>
                </a:extLst>
              </p:cNvPr>
              <p:cNvSpPr/>
              <p:nvPr/>
            </p:nvSpPr>
            <p:spPr>
              <a:xfrm>
                <a:off x="10189615" y="-369569"/>
                <a:ext cx="1598528" cy="6046487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平行四边形 27">
                <a:extLst>
                  <a:ext uri="{FF2B5EF4-FFF2-40B4-BE49-F238E27FC236}">
                    <a16:creationId xmlns:a16="http://schemas.microsoft.com/office/drawing/2014/main" id="{310FB787-C40A-E34A-6C55-0D03E381A066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B024DF3-4D97-65E3-16B1-85C62463E502}"/>
              </a:ext>
            </a:extLst>
          </p:cNvPr>
          <p:cNvGrpSpPr/>
          <p:nvPr/>
        </p:nvGrpSpPr>
        <p:grpSpPr>
          <a:xfrm flipH="1">
            <a:off x="-1989455" y="-236880"/>
            <a:ext cx="5092847" cy="15790209"/>
            <a:chOff x="9051275" y="-236880"/>
            <a:chExt cx="5092847" cy="15790209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5801C98-1EAA-9963-CA86-E7283D6421C2}"/>
                </a:ext>
              </a:extLst>
            </p:cNvPr>
            <p:cNvSpPr/>
            <p:nvPr/>
          </p:nvSpPr>
          <p:spPr>
            <a:xfrm>
              <a:off x="9954052" y="0"/>
              <a:ext cx="2237949" cy="6858000"/>
            </a:xfrm>
            <a:custGeom>
              <a:avLst/>
              <a:gdLst>
                <a:gd name="connsiteX0" fmla="*/ 1356458 w 2237949"/>
                <a:gd name="connsiteY0" fmla="*/ 0 h 6858000"/>
                <a:gd name="connsiteX1" fmla="*/ 2237949 w 2237949"/>
                <a:gd name="connsiteY1" fmla="*/ 0 h 6858000"/>
                <a:gd name="connsiteX2" fmla="*/ 2237949 w 2237949"/>
                <a:gd name="connsiteY2" fmla="*/ 6858000 h 6858000"/>
                <a:gd name="connsiteX3" fmla="*/ 0 w 22379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7949" h="6858000">
                  <a:moveTo>
                    <a:pt x="1356458" y="0"/>
                  </a:moveTo>
                  <a:lnTo>
                    <a:pt x="2237949" y="0"/>
                  </a:lnTo>
                  <a:lnTo>
                    <a:pt x="2237949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100000">
                  <a:schemeClr val="accent1"/>
                </a:gs>
                <a:gs pos="0">
                  <a:schemeClr val="accent1">
                    <a:lumMod val="5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4206A09-DFE7-E3CA-E090-24A1BD026F2C}"/>
                </a:ext>
              </a:extLst>
            </p:cNvPr>
            <p:cNvGrpSpPr/>
            <p:nvPr/>
          </p:nvGrpSpPr>
          <p:grpSpPr>
            <a:xfrm>
              <a:off x="9051275" y="-236880"/>
              <a:ext cx="5092847" cy="15790209"/>
              <a:chOff x="10189613" y="-369570"/>
              <a:chExt cx="1598528" cy="6660534"/>
            </a:xfrm>
          </p:grpSpPr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id="{4C09C42D-0AA7-D591-237F-5D35401BCA48}"/>
                  </a:ext>
                </a:extLst>
              </p:cNvPr>
              <p:cNvSpPr/>
              <p:nvPr/>
            </p:nvSpPr>
            <p:spPr>
              <a:xfrm>
                <a:off x="10189613" y="-369570"/>
                <a:ext cx="1598528" cy="6660534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1C27EFE1-8CCD-6AEA-66C7-9C32BECAA623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5CF2B4BF-B7D5-35E3-7B75-91642FD3B02F}"/>
                </a:ext>
              </a:extLst>
            </p:cNvPr>
            <p:cNvGrpSpPr/>
            <p:nvPr/>
          </p:nvGrpSpPr>
          <p:grpSpPr>
            <a:xfrm flipH="1" flipV="1">
              <a:off x="9487237" y="507721"/>
              <a:ext cx="2148235" cy="6046487"/>
              <a:chOff x="10189615" y="-369569"/>
              <a:chExt cx="1598528" cy="6046487"/>
            </a:xfrm>
          </p:grpSpPr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41EF5E46-F792-0009-3D68-C56BD2915403}"/>
                  </a:ext>
                </a:extLst>
              </p:cNvPr>
              <p:cNvSpPr/>
              <p:nvPr/>
            </p:nvSpPr>
            <p:spPr>
              <a:xfrm>
                <a:off x="10189615" y="-369569"/>
                <a:ext cx="1598528" cy="6046487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4AAEDD41-6B07-B682-8A64-803A14913F02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76" name="图片 75">
            <a:extLst>
              <a:ext uri="{FF2B5EF4-FFF2-40B4-BE49-F238E27FC236}">
                <a16:creationId xmlns:a16="http://schemas.microsoft.com/office/drawing/2014/main" id="{F7B64A21-2502-C670-3BB1-C1996AAFA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696" y="4081008"/>
            <a:ext cx="12225182" cy="2777539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983101F5-BA85-523A-AC1E-5D933BE0893A}"/>
              </a:ext>
            </a:extLst>
          </p:cNvPr>
          <p:cNvGrpSpPr/>
          <p:nvPr/>
        </p:nvGrpSpPr>
        <p:grpSpPr>
          <a:xfrm>
            <a:off x="0" y="2984686"/>
            <a:ext cx="12290098" cy="2273211"/>
            <a:chOff x="636525" y="3363216"/>
            <a:chExt cx="12290098" cy="2273211"/>
          </a:xfrm>
        </p:grpSpPr>
        <p:pic>
          <p:nvPicPr>
            <p:cNvPr id="40" name="图片 39" descr="天空中有许多云&#10;&#10;描述已自动生成">
              <a:extLst>
                <a:ext uri="{FF2B5EF4-FFF2-40B4-BE49-F238E27FC236}">
                  <a16:creationId xmlns:a16="http://schemas.microsoft.com/office/drawing/2014/main" id="{D3AF2B6C-C3CB-08A6-FC2E-130AFB361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3422" y="3363216"/>
              <a:ext cx="6173201" cy="2273211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  <p:pic>
          <p:nvPicPr>
            <p:cNvPr id="41" name="图片 40" descr="天空中有许多云&#10;&#10;描述已自动生成">
              <a:extLst>
                <a:ext uri="{FF2B5EF4-FFF2-40B4-BE49-F238E27FC236}">
                  <a16:creationId xmlns:a16="http://schemas.microsoft.com/office/drawing/2014/main" id="{2ED1C572-9A9A-F488-8C06-C57EA63C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8037" y="4000872"/>
              <a:ext cx="4121959" cy="1517864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  <p:pic>
          <p:nvPicPr>
            <p:cNvPr id="47" name="图片 46" descr="天空中有许多云&#10;&#10;描述已自动生成">
              <a:extLst>
                <a:ext uri="{FF2B5EF4-FFF2-40B4-BE49-F238E27FC236}">
                  <a16:creationId xmlns:a16="http://schemas.microsoft.com/office/drawing/2014/main" id="{F9E499F0-3019-0FF8-1835-54F80CFBB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36525" y="3941747"/>
              <a:ext cx="4121959" cy="1517864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738D701-04B8-7D74-9401-C5A0F56DD88B}"/>
              </a:ext>
            </a:extLst>
          </p:cNvPr>
          <p:cNvGrpSpPr/>
          <p:nvPr/>
        </p:nvGrpSpPr>
        <p:grpSpPr>
          <a:xfrm>
            <a:off x="-46071" y="2159420"/>
            <a:ext cx="14233009" cy="4709517"/>
            <a:chOff x="0" y="2148484"/>
            <a:chExt cx="14233009" cy="4709517"/>
          </a:xfrm>
        </p:grpSpPr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F650D481-306D-3107-E1F7-5C7A9653A1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9" t="58803" r="63625"/>
            <a:stretch/>
          </p:blipFill>
          <p:spPr>
            <a:xfrm>
              <a:off x="9418033" y="2148484"/>
              <a:ext cx="4814976" cy="4709516"/>
            </a:xfrm>
            <a:prstGeom prst="rect">
              <a:avLst/>
            </a:prstGeom>
            <a:effectLst>
              <a:outerShdw blurRad="355600" dist="76200" dir="19560000" algn="tr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</p:pic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284FD501-3562-A91D-A479-CE62854CEA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735" t="58803" r="63625" b="2092"/>
            <a:stretch/>
          </p:blipFill>
          <p:spPr>
            <a:xfrm>
              <a:off x="0" y="3572470"/>
              <a:ext cx="1716408" cy="3285531"/>
            </a:xfrm>
            <a:custGeom>
              <a:avLst/>
              <a:gdLst>
                <a:gd name="connsiteX0" fmla="*/ 0 w 1716408"/>
                <a:gd name="connsiteY0" fmla="*/ 0 h 3285531"/>
                <a:gd name="connsiteX1" fmla="*/ 1716408 w 1716408"/>
                <a:gd name="connsiteY1" fmla="*/ 0 h 3285531"/>
                <a:gd name="connsiteX2" fmla="*/ 1716408 w 1716408"/>
                <a:gd name="connsiteY2" fmla="*/ 3285531 h 3285531"/>
                <a:gd name="connsiteX3" fmla="*/ 0 w 1716408"/>
                <a:gd name="connsiteY3" fmla="*/ 3285531 h 328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6408" h="3285531">
                  <a:moveTo>
                    <a:pt x="0" y="0"/>
                  </a:moveTo>
                  <a:lnTo>
                    <a:pt x="1716408" y="0"/>
                  </a:lnTo>
                  <a:lnTo>
                    <a:pt x="1716408" y="3285531"/>
                  </a:lnTo>
                  <a:lnTo>
                    <a:pt x="0" y="3285531"/>
                  </a:lnTo>
                  <a:close/>
                </a:path>
              </a:pathLst>
            </a:custGeom>
            <a:effectLst>
              <a:outerShdw blurRad="355600" dist="76200" dir="19560000" algn="tr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74645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0B1D3004-2097-7F55-5503-9C93ECB95F5A}"/>
              </a:ext>
            </a:extLst>
          </p:cNvPr>
          <p:cNvSpPr/>
          <p:nvPr/>
        </p:nvSpPr>
        <p:spPr>
          <a:xfrm>
            <a:off x="3289418" y="700601"/>
            <a:ext cx="5610742" cy="5610742"/>
          </a:xfrm>
          <a:prstGeom prst="ellipse">
            <a:avLst/>
          </a:prstGeom>
          <a:gradFill>
            <a:gsLst>
              <a:gs pos="32000">
                <a:schemeClr val="accent3">
                  <a:lumMod val="75000"/>
                </a:schemeClr>
              </a:gs>
              <a:gs pos="0">
                <a:schemeClr val="accent1"/>
              </a:gs>
              <a:gs pos="67000">
                <a:schemeClr val="accent3">
                  <a:alpha val="0"/>
                </a:schemeClr>
              </a:gs>
            </a:gsLst>
            <a:lin ang="5400000" scaled="0"/>
          </a:gradFill>
          <a:ln>
            <a:noFill/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chemeClr val="accent1"/>
                  </a:gs>
                  <a:gs pos="68000">
                    <a:schemeClr val="accent3">
                      <a:lumMod val="75000"/>
                      <a:alpha val="0"/>
                    </a:schemeClr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20" hidden="1">
            <a:extLst>
              <a:ext uri="{FF2B5EF4-FFF2-40B4-BE49-F238E27FC236}">
                <a16:creationId xmlns:a16="http://schemas.microsoft.com/office/drawing/2014/main" id="{2C5743AD-1753-2C8A-95B2-5A0E730167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447" r="5232"/>
          <a:stretch/>
        </p:blipFill>
        <p:spPr>
          <a:xfrm>
            <a:off x="4851401" y="12700"/>
            <a:ext cx="7340599" cy="68453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2533F0B4-A0F2-D399-98FF-A191FCBF5D1D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18C0C05-B88F-A18B-80EF-61C06E98A5E2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6FCFB5C-E08F-79EE-1AE7-CCFC10CA9E61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BC73E0A-E688-84F0-3542-C512E9ED84D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2431BE19-4229-ACE5-A029-91C6E453A0EC}"/>
              </a:ext>
            </a:extLst>
          </p:cNvPr>
          <p:cNvSpPr/>
          <p:nvPr/>
        </p:nvSpPr>
        <p:spPr>
          <a:xfrm>
            <a:off x="2603618" y="14801"/>
            <a:ext cx="6982342" cy="69823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99BA957E-937F-9935-6EC6-F09D4965D5FB}"/>
              </a:ext>
            </a:extLst>
          </p:cNvPr>
          <p:cNvSpPr/>
          <p:nvPr/>
        </p:nvSpPr>
        <p:spPr>
          <a:xfrm rot="17575666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8AD2606-527A-EDB5-6EEE-EBBD7F9EBAE1}"/>
              </a:ext>
            </a:extLst>
          </p:cNvPr>
          <p:cNvSpPr/>
          <p:nvPr/>
        </p:nvSpPr>
        <p:spPr>
          <a:xfrm>
            <a:off x="1582538" y="-1006279"/>
            <a:ext cx="9024502" cy="9024502"/>
          </a:xfrm>
          <a:prstGeom prst="ellipse">
            <a:avLst/>
          </a:prstGeom>
          <a:noFill/>
          <a:ln w="635000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ECA5672-93F8-83C2-82F2-801E791E1A44}"/>
              </a:ext>
            </a:extLst>
          </p:cNvPr>
          <p:cNvSpPr/>
          <p:nvPr/>
        </p:nvSpPr>
        <p:spPr>
          <a:xfrm rot="2330611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2C5428-F41B-DCC4-838B-A3823E8E6852}"/>
              </a:ext>
            </a:extLst>
          </p:cNvPr>
          <p:cNvSpPr txBox="1"/>
          <p:nvPr/>
        </p:nvSpPr>
        <p:spPr>
          <a:xfrm>
            <a:off x="5470536" y="1349515"/>
            <a:ext cx="1283677" cy="1305762"/>
          </a:xfrm>
          <a:prstGeom prst="rect">
            <a:avLst/>
          </a:prstGeom>
          <a:noFill/>
          <a:effectLst>
            <a:outerShdw blurRad="1270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02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5CF5CC3-45B1-126D-8E15-F48DA4E4AA04}"/>
              </a:ext>
            </a:extLst>
          </p:cNvPr>
          <p:cNvSpPr txBox="1"/>
          <p:nvPr/>
        </p:nvSpPr>
        <p:spPr>
          <a:xfrm>
            <a:off x="3995320" y="2742946"/>
            <a:ext cx="4198937" cy="769441"/>
          </a:xfrm>
          <a:prstGeom prst="rect">
            <a:avLst/>
          </a:prstGeom>
          <a:noFill/>
          <a:effectLst>
            <a:outerShdw blurRad="50800" dist="38100" dir="5400000" algn="t" rotWithShape="0">
              <a:schemeClr val="accent1">
                <a:alpha val="2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请输入章节标题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1D84F3D-2317-A8F6-9C7F-A9E3CABC1DBE}"/>
              </a:ext>
            </a:extLst>
          </p:cNvPr>
          <p:cNvSpPr txBox="1"/>
          <p:nvPr/>
        </p:nvSpPr>
        <p:spPr>
          <a:xfrm>
            <a:off x="4154251" y="3450832"/>
            <a:ext cx="3881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PLEASE ENTER CHAPTER TITLE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7FF77E-F1F6-97DC-D20E-6DAD04BC36C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4552"/>
            <a:ext cx="12192000" cy="43434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571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AD1E1C0-B58B-E43D-843D-5625D7DC57D0}"/>
              </a:ext>
            </a:extLst>
          </p:cNvPr>
          <p:cNvCxnSpPr>
            <a:cxnSpLocks/>
          </p:cNvCxnSpPr>
          <p:nvPr/>
        </p:nvCxnSpPr>
        <p:spPr>
          <a:xfrm>
            <a:off x="695325" y="882429"/>
            <a:ext cx="933970" cy="0"/>
          </a:xfrm>
          <a:prstGeom prst="line">
            <a:avLst/>
          </a:prstGeom>
          <a:ln w="38100">
            <a:gradFill>
              <a:gsLst>
                <a:gs pos="0">
                  <a:schemeClr val="accent3"/>
                </a:gs>
                <a:gs pos="100000">
                  <a:schemeClr val="accent3">
                    <a:lumMod val="0"/>
                    <a:lumOff val="10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192BDA87-AFE3-4E08-5AFE-6098AF36E1B9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D025A8C-ACBA-EF8A-B155-9B339ACC1A1E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9D37187-2201-AE14-877D-1F3426C9A108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1D071C2-B09E-74A4-97EA-267F823E6A87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: 圆顶角 45">
            <a:extLst>
              <a:ext uri="{FF2B5EF4-FFF2-40B4-BE49-F238E27FC236}">
                <a16:creationId xmlns:a16="http://schemas.microsoft.com/office/drawing/2014/main" id="{B36B9C00-EC2B-17E7-ECB4-1365C44D8059}"/>
              </a:ext>
            </a:extLst>
          </p:cNvPr>
          <p:cNvSpPr>
            <a:spLocks/>
          </p:cNvSpPr>
          <p:nvPr/>
        </p:nvSpPr>
        <p:spPr>
          <a:xfrm>
            <a:off x="4445347" y="1416160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: 圆顶角 46">
            <a:extLst>
              <a:ext uri="{FF2B5EF4-FFF2-40B4-BE49-F238E27FC236}">
                <a16:creationId xmlns:a16="http://schemas.microsoft.com/office/drawing/2014/main" id="{CF8DE301-72EC-429C-92C3-C54669FFB015}"/>
              </a:ext>
            </a:extLst>
          </p:cNvPr>
          <p:cNvSpPr>
            <a:spLocks/>
          </p:cNvSpPr>
          <p:nvPr/>
        </p:nvSpPr>
        <p:spPr>
          <a:xfrm>
            <a:off x="8197696" y="1414035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顶角 44">
            <a:extLst>
              <a:ext uri="{FF2B5EF4-FFF2-40B4-BE49-F238E27FC236}">
                <a16:creationId xmlns:a16="http://schemas.microsoft.com/office/drawing/2014/main" id="{89FFAB86-3155-088E-B654-6FB21E690A7F}"/>
              </a:ext>
            </a:extLst>
          </p:cNvPr>
          <p:cNvSpPr>
            <a:spLocks/>
          </p:cNvSpPr>
          <p:nvPr/>
        </p:nvSpPr>
        <p:spPr>
          <a:xfrm>
            <a:off x="695325" y="1416160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1695A34-E221-347B-57A7-7DF6686201E2}"/>
              </a:ext>
            </a:extLst>
          </p:cNvPr>
          <p:cNvCxnSpPr>
            <a:cxnSpLocks/>
          </p:cNvCxnSpPr>
          <p:nvPr/>
        </p:nvCxnSpPr>
        <p:spPr>
          <a:xfrm>
            <a:off x="695325" y="1850434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内容">
            <a:extLst>
              <a:ext uri="{FF2B5EF4-FFF2-40B4-BE49-F238E27FC236}">
                <a16:creationId xmlns:a16="http://schemas.microsoft.com/office/drawing/2014/main" id="{419DF5F7-1CC0-EA54-83BF-17C231B46D4F}"/>
              </a:ext>
            </a:extLst>
          </p:cNvPr>
          <p:cNvSpPr txBox="1">
            <a:spLocks/>
          </p:cNvSpPr>
          <p:nvPr/>
        </p:nvSpPr>
        <p:spPr>
          <a:xfrm>
            <a:off x="623896" y="2056249"/>
            <a:ext cx="3482592" cy="11708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F46AC0B-392F-3277-9471-106D3A1E8936}"/>
              </a:ext>
            </a:extLst>
          </p:cNvPr>
          <p:cNvCxnSpPr>
            <a:cxnSpLocks/>
          </p:cNvCxnSpPr>
          <p:nvPr/>
        </p:nvCxnSpPr>
        <p:spPr>
          <a:xfrm>
            <a:off x="4449388" y="1850434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A735425-80D9-95DD-DFBF-CA82B1BBDC44}"/>
              </a:ext>
            </a:extLst>
          </p:cNvPr>
          <p:cNvCxnSpPr>
            <a:cxnSpLocks/>
          </p:cNvCxnSpPr>
          <p:nvPr/>
        </p:nvCxnSpPr>
        <p:spPr>
          <a:xfrm>
            <a:off x="8203450" y="1850434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内容">
            <a:extLst>
              <a:ext uri="{FF2B5EF4-FFF2-40B4-BE49-F238E27FC236}">
                <a16:creationId xmlns:a16="http://schemas.microsoft.com/office/drawing/2014/main" id="{1F43E2C7-5AC4-E7B2-45E1-AA3AC29FFB75}"/>
              </a:ext>
            </a:extLst>
          </p:cNvPr>
          <p:cNvSpPr txBox="1">
            <a:spLocks/>
          </p:cNvSpPr>
          <p:nvPr/>
        </p:nvSpPr>
        <p:spPr>
          <a:xfrm>
            <a:off x="4370167" y="2056248"/>
            <a:ext cx="3482592" cy="11708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400" dirty="0">
              <a:latin typeface="+mj-ea"/>
              <a:ea typeface="+mj-ea"/>
            </a:endParaRPr>
          </a:p>
        </p:txBody>
      </p:sp>
      <p:sp>
        <p:nvSpPr>
          <p:cNvPr id="27" name="内容">
            <a:extLst>
              <a:ext uri="{FF2B5EF4-FFF2-40B4-BE49-F238E27FC236}">
                <a16:creationId xmlns:a16="http://schemas.microsoft.com/office/drawing/2014/main" id="{95E1818E-E230-6769-B200-EAAD88FBDA85}"/>
              </a:ext>
            </a:extLst>
          </p:cNvPr>
          <p:cNvSpPr txBox="1">
            <a:spLocks/>
          </p:cNvSpPr>
          <p:nvPr/>
        </p:nvSpPr>
        <p:spPr>
          <a:xfrm>
            <a:off x="8116438" y="2056248"/>
            <a:ext cx="3482592" cy="11708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400" dirty="0">
              <a:latin typeface="+mj-ea"/>
              <a:ea typeface="+mj-ea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D8A6955-25A9-C8E2-D0BC-81F609D9B154}"/>
              </a:ext>
            </a:extLst>
          </p:cNvPr>
          <p:cNvSpPr txBox="1"/>
          <p:nvPr/>
        </p:nvSpPr>
        <p:spPr>
          <a:xfrm>
            <a:off x="938239" y="1493735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5C6F9E4-EF21-DEEB-2E8C-E9D586E1CFE0}"/>
              </a:ext>
            </a:extLst>
          </p:cNvPr>
          <p:cNvSpPr txBox="1"/>
          <p:nvPr/>
        </p:nvSpPr>
        <p:spPr>
          <a:xfrm>
            <a:off x="4688261" y="1493735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6BDCE12-EF4F-DAA2-689E-745102FAD2D6}"/>
              </a:ext>
            </a:extLst>
          </p:cNvPr>
          <p:cNvSpPr txBox="1"/>
          <p:nvPr/>
        </p:nvSpPr>
        <p:spPr>
          <a:xfrm>
            <a:off x="8427547" y="1493735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DD93F8-B5CE-5476-4A18-D17FFD36C5A8}"/>
              </a:ext>
            </a:extLst>
          </p:cNvPr>
          <p:cNvSpPr txBox="1"/>
          <p:nvPr/>
        </p:nvSpPr>
        <p:spPr>
          <a:xfrm>
            <a:off x="3665906" y="1533251"/>
            <a:ext cx="438656" cy="2356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b="1">
                <a:solidFill>
                  <a:schemeClr val="accent1"/>
                </a:solidFill>
              </a:rPr>
              <a:t>01</a:t>
            </a:r>
            <a:endParaRPr lang="zh-CN" altLang="en-US" sz="2400" b="1">
              <a:solidFill>
                <a:schemeClr val="accent1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0F579147-A203-6844-1917-3FC7E17A1FF6}"/>
              </a:ext>
            </a:extLst>
          </p:cNvPr>
          <p:cNvSpPr txBox="1"/>
          <p:nvPr/>
        </p:nvSpPr>
        <p:spPr>
          <a:xfrm>
            <a:off x="7400248" y="1533251"/>
            <a:ext cx="438656" cy="2356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F3B44643-595E-CF8A-2365-2CB53DBFDACA}"/>
              </a:ext>
            </a:extLst>
          </p:cNvPr>
          <p:cNvSpPr txBox="1"/>
          <p:nvPr/>
        </p:nvSpPr>
        <p:spPr>
          <a:xfrm>
            <a:off x="11155004" y="1533251"/>
            <a:ext cx="438656" cy="2356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81" name="矩形: 圆顶角 80">
            <a:extLst>
              <a:ext uri="{FF2B5EF4-FFF2-40B4-BE49-F238E27FC236}">
                <a16:creationId xmlns:a16="http://schemas.microsoft.com/office/drawing/2014/main" id="{3D639706-1C95-AAB3-EF11-4A57FF5E77AF}"/>
              </a:ext>
            </a:extLst>
          </p:cNvPr>
          <p:cNvSpPr>
            <a:spLocks/>
          </p:cNvSpPr>
          <p:nvPr/>
        </p:nvSpPr>
        <p:spPr>
          <a:xfrm>
            <a:off x="4457594" y="3729873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顶角 81">
            <a:extLst>
              <a:ext uri="{FF2B5EF4-FFF2-40B4-BE49-F238E27FC236}">
                <a16:creationId xmlns:a16="http://schemas.microsoft.com/office/drawing/2014/main" id="{4F429093-1067-5BB0-CE84-0F336DB38567}"/>
              </a:ext>
            </a:extLst>
          </p:cNvPr>
          <p:cNvSpPr>
            <a:spLocks/>
          </p:cNvSpPr>
          <p:nvPr/>
        </p:nvSpPr>
        <p:spPr>
          <a:xfrm>
            <a:off x="8209943" y="3727748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: 圆顶角 82">
            <a:extLst>
              <a:ext uri="{FF2B5EF4-FFF2-40B4-BE49-F238E27FC236}">
                <a16:creationId xmlns:a16="http://schemas.microsoft.com/office/drawing/2014/main" id="{887A038A-D81A-2A15-0038-ED2E753FFF18}"/>
              </a:ext>
            </a:extLst>
          </p:cNvPr>
          <p:cNvSpPr>
            <a:spLocks/>
          </p:cNvSpPr>
          <p:nvPr/>
        </p:nvSpPr>
        <p:spPr>
          <a:xfrm>
            <a:off x="707572" y="3729873"/>
            <a:ext cx="1639990" cy="436399"/>
          </a:xfrm>
          <a:prstGeom prst="round2SameRect">
            <a:avLst/>
          </a:prstGeom>
          <a:ln>
            <a:noFill/>
          </a:ln>
          <a:effectLst>
            <a:outerShdw blurRad="1905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7E177B17-FA66-120A-DEB3-BA59DFC31577}"/>
              </a:ext>
            </a:extLst>
          </p:cNvPr>
          <p:cNvCxnSpPr>
            <a:cxnSpLocks/>
          </p:cNvCxnSpPr>
          <p:nvPr/>
        </p:nvCxnSpPr>
        <p:spPr>
          <a:xfrm>
            <a:off x="707572" y="4164147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内容">
            <a:extLst>
              <a:ext uri="{FF2B5EF4-FFF2-40B4-BE49-F238E27FC236}">
                <a16:creationId xmlns:a16="http://schemas.microsoft.com/office/drawing/2014/main" id="{70442FF8-13ED-22F0-D3E8-A3C0AF13345D}"/>
              </a:ext>
            </a:extLst>
          </p:cNvPr>
          <p:cNvSpPr txBox="1">
            <a:spLocks/>
          </p:cNvSpPr>
          <p:nvPr/>
        </p:nvSpPr>
        <p:spPr>
          <a:xfrm>
            <a:off x="636143" y="4369962"/>
            <a:ext cx="3482592" cy="11708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DD8C2C92-82A6-EE29-C5FD-23C8E012D7FF}"/>
              </a:ext>
            </a:extLst>
          </p:cNvPr>
          <p:cNvCxnSpPr>
            <a:cxnSpLocks/>
          </p:cNvCxnSpPr>
          <p:nvPr/>
        </p:nvCxnSpPr>
        <p:spPr>
          <a:xfrm>
            <a:off x="4461635" y="4164147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E833F521-E39F-3982-D592-673D12B56390}"/>
              </a:ext>
            </a:extLst>
          </p:cNvPr>
          <p:cNvCxnSpPr>
            <a:cxnSpLocks/>
          </p:cNvCxnSpPr>
          <p:nvPr/>
        </p:nvCxnSpPr>
        <p:spPr>
          <a:xfrm>
            <a:off x="8215697" y="4164147"/>
            <a:ext cx="32766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内容">
            <a:extLst>
              <a:ext uri="{FF2B5EF4-FFF2-40B4-BE49-F238E27FC236}">
                <a16:creationId xmlns:a16="http://schemas.microsoft.com/office/drawing/2014/main" id="{4553CD10-950F-F498-1797-709C7C6CACEE}"/>
              </a:ext>
            </a:extLst>
          </p:cNvPr>
          <p:cNvSpPr txBox="1">
            <a:spLocks/>
          </p:cNvSpPr>
          <p:nvPr/>
        </p:nvSpPr>
        <p:spPr>
          <a:xfrm>
            <a:off x="4382414" y="4369961"/>
            <a:ext cx="3482592" cy="11708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400" dirty="0">
              <a:latin typeface="+mj-ea"/>
              <a:ea typeface="+mj-ea"/>
            </a:endParaRPr>
          </a:p>
        </p:txBody>
      </p:sp>
      <p:sp>
        <p:nvSpPr>
          <p:cNvPr id="89" name="内容">
            <a:extLst>
              <a:ext uri="{FF2B5EF4-FFF2-40B4-BE49-F238E27FC236}">
                <a16:creationId xmlns:a16="http://schemas.microsoft.com/office/drawing/2014/main" id="{4D8F588A-F95E-C19C-23EB-7A84FE8D6FF0}"/>
              </a:ext>
            </a:extLst>
          </p:cNvPr>
          <p:cNvSpPr txBox="1">
            <a:spLocks/>
          </p:cNvSpPr>
          <p:nvPr/>
        </p:nvSpPr>
        <p:spPr>
          <a:xfrm>
            <a:off x="8128685" y="4369961"/>
            <a:ext cx="3482592" cy="11708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>
                <a:latin typeface="+mj-ea"/>
                <a:ea typeface="+mj-ea"/>
              </a:rPr>
              <a:t>建校</a:t>
            </a:r>
            <a:r>
              <a:rPr lang="en-US" altLang="zh-CN" sz="1400">
                <a:latin typeface="+mj-ea"/>
                <a:ea typeface="+mj-ea"/>
              </a:rPr>
              <a:t>68</a:t>
            </a:r>
            <a:r>
              <a:rPr lang="zh-CN" altLang="en-US" sz="14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400" dirty="0">
              <a:latin typeface="+mj-ea"/>
              <a:ea typeface="+mj-ea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B984A586-2E41-CCD5-8AD6-E16BABDFE283}"/>
              </a:ext>
            </a:extLst>
          </p:cNvPr>
          <p:cNvSpPr txBox="1"/>
          <p:nvPr/>
        </p:nvSpPr>
        <p:spPr>
          <a:xfrm>
            <a:off x="950486" y="3807448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3B006A6B-5AFC-3023-2448-81B9EFFA1C74}"/>
              </a:ext>
            </a:extLst>
          </p:cNvPr>
          <p:cNvSpPr txBox="1"/>
          <p:nvPr/>
        </p:nvSpPr>
        <p:spPr>
          <a:xfrm>
            <a:off x="4700508" y="3807448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6536CDC8-48A0-9164-CC73-98978CCF0D85}"/>
              </a:ext>
            </a:extLst>
          </p:cNvPr>
          <p:cNvSpPr txBox="1"/>
          <p:nvPr/>
        </p:nvSpPr>
        <p:spPr>
          <a:xfrm>
            <a:off x="8439794" y="3807448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27DBAC5F-009D-3C38-D8D2-F27FF886E88D}"/>
              </a:ext>
            </a:extLst>
          </p:cNvPr>
          <p:cNvSpPr txBox="1"/>
          <p:nvPr/>
        </p:nvSpPr>
        <p:spPr>
          <a:xfrm>
            <a:off x="3678153" y="3846963"/>
            <a:ext cx="438656" cy="31505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928B3452-427C-E2A6-0B83-D182A4C4CA89}"/>
              </a:ext>
            </a:extLst>
          </p:cNvPr>
          <p:cNvSpPr txBox="1"/>
          <p:nvPr/>
        </p:nvSpPr>
        <p:spPr>
          <a:xfrm>
            <a:off x="7412495" y="3846964"/>
            <a:ext cx="438656" cy="2356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D6B92B32-527A-F6BA-879B-EF04503B847E}"/>
              </a:ext>
            </a:extLst>
          </p:cNvPr>
          <p:cNvSpPr txBox="1"/>
          <p:nvPr/>
        </p:nvSpPr>
        <p:spPr>
          <a:xfrm>
            <a:off x="11167251" y="3846964"/>
            <a:ext cx="438656" cy="2356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C3567A4D-C646-46E0-F56A-66736F5740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205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D927AA9B-40CF-EEBD-6C2E-68970C815D19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EB75849-155E-BA8B-49FB-3EA345531EAB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ECE57A8-4D62-6EE1-E803-F9B03AA1A625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10B7C33-5E78-ADDD-6BB3-D2A9C67349A6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3D953A4-B7C7-5564-73A4-0AB2E5E62FF3}"/>
              </a:ext>
            </a:extLst>
          </p:cNvPr>
          <p:cNvGrpSpPr/>
          <p:nvPr/>
        </p:nvGrpSpPr>
        <p:grpSpPr>
          <a:xfrm>
            <a:off x="678234" y="1729803"/>
            <a:ext cx="4199369" cy="3330010"/>
            <a:chOff x="678234" y="1729803"/>
            <a:chExt cx="4199369" cy="333001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265DC97-0800-9F63-6B68-E835A81D1FA3}"/>
                </a:ext>
              </a:extLst>
            </p:cNvPr>
            <p:cNvGrpSpPr/>
            <p:nvPr/>
          </p:nvGrpSpPr>
          <p:grpSpPr>
            <a:xfrm>
              <a:off x="2741043" y="2131711"/>
              <a:ext cx="2136560" cy="141863"/>
              <a:chOff x="2741043" y="2123988"/>
              <a:chExt cx="2136560" cy="141863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EC9D41B8-E382-10C2-4E75-6C678C7C202F}"/>
                  </a:ext>
                </a:extLst>
              </p:cNvPr>
              <p:cNvCxnSpPr>
                <a:cxnSpLocks/>
                <a:stCxn id="33" idx="1"/>
              </p:cNvCxnSpPr>
              <p:nvPr/>
            </p:nvCxnSpPr>
            <p:spPr>
              <a:xfrm flipV="1">
                <a:off x="2882906" y="2194919"/>
                <a:ext cx="1994697" cy="1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菱形 32">
                <a:extLst>
                  <a:ext uri="{FF2B5EF4-FFF2-40B4-BE49-F238E27FC236}">
                    <a16:creationId xmlns:a16="http://schemas.microsoft.com/office/drawing/2014/main" id="{0272FCC8-D83E-52AE-818F-15CCF45156E6}"/>
                  </a:ext>
                </a:extLst>
              </p:cNvPr>
              <p:cNvSpPr/>
              <p:nvPr/>
            </p:nvSpPr>
            <p:spPr>
              <a:xfrm flipH="1">
                <a:off x="2741043" y="2123988"/>
                <a:ext cx="141863" cy="141863"/>
              </a:xfrm>
              <a:prstGeom prst="diamond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77DB98E1-676A-62DA-100E-89C0DF7447D1}"/>
                </a:ext>
              </a:extLst>
            </p:cNvPr>
            <p:cNvGrpSpPr/>
            <p:nvPr/>
          </p:nvGrpSpPr>
          <p:grpSpPr>
            <a:xfrm>
              <a:off x="2741043" y="4584426"/>
              <a:ext cx="2136560" cy="141863"/>
              <a:chOff x="2741043" y="4967403"/>
              <a:chExt cx="2136560" cy="141863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7D639CD1-6C06-2F38-AF19-EDB5DFCF83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1814" y="5038334"/>
                <a:ext cx="1995789" cy="0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菱形 35">
                <a:extLst>
                  <a:ext uri="{FF2B5EF4-FFF2-40B4-BE49-F238E27FC236}">
                    <a16:creationId xmlns:a16="http://schemas.microsoft.com/office/drawing/2014/main" id="{FAC6AD98-02B7-F20C-9B56-3B9289885AAA}"/>
                  </a:ext>
                </a:extLst>
              </p:cNvPr>
              <p:cNvSpPr/>
              <p:nvPr/>
            </p:nvSpPr>
            <p:spPr>
              <a:xfrm flipH="1">
                <a:off x="2741043" y="4967403"/>
                <a:ext cx="141863" cy="141863"/>
              </a:xfrm>
              <a:prstGeom prst="diamond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71A1549-AE7D-13F8-43D0-31079B99D857}"/>
                </a:ext>
              </a:extLst>
            </p:cNvPr>
            <p:cNvGrpSpPr/>
            <p:nvPr/>
          </p:nvGrpSpPr>
          <p:grpSpPr>
            <a:xfrm>
              <a:off x="2741043" y="3358069"/>
              <a:ext cx="2136560" cy="141863"/>
              <a:chOff x="2741043" y="3551713"/>
              <a:chExt cx="2136560" cy="141863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586D4B84-3C84-CC35-BB5A-82F2EFD5A326}"/>
                  </a:ext>
                </a:extLst>
              </p:cNvPr>
              <p:cNvCxnSpPr>
                <a:cxnSpLocks/>
                <a:stCxn id="39" idx="1"/>
              </p:cNvCxnSpPr>
              <p:nvPr/>
            </p:nvCxnSpPr>
            <p:spPr>
              <a:xfrm flipV="1">
                <a:off x="2882906" y="3622644"/>
                <a:ext cx="1994697" cy="1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菱形 38">
                <a:extLst>
                  <a:ext uri="{FF2B5EF4-FFF2-40B4-BE49-F238E27FC236}">
                    <a16:creationId xmlns:a16="http://schemas.microsoft.com/office/drawing/2014/main" id="{0F7F1F80-222E-6664-1E60-98B6FDDBFF5D}"/>
                  </a:ext>
                </a:extLst>
              </p:cNvPr>
              <p:cNvSpPr/>
              <p:nvPr/>
            </p:nvSpPr>
            <p:spPr>
              <a:xfrm flipH="1">
                <a:off x="2741043" y="3551713"/>
                <a:ext cx="141863" cy="141863"/>
              </a:xfrm>
              <a:prstGeom prst="diamond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12EC9497-E35E-104D-1F38-20106053D2E9}"/>
                </a:ext>
              </a:extLst>
            </p:cNvPr>
            <p:cNvGrpSpPr/>
            <p:nvPr/>
          </p:nvGrpSpPr>
          <p:grpSpPr>
            <a:xfrm>
              <a:off x="678234" y="1729803"/>
              <a:ext cx="1894159" cy="875285"/>
              <a:chOff x="678234" y="1729803"/>
              <a:chExt cx="1894159" cy="875285"/>
            </a:xfrm>
          </p:grpSpPr>
          <p:sp>
            <p:nvSpPr>
              <p:cNvPr id="85" name="内容占位符 1">
                <a:extLst>
                  <a:ext uri="{FF2B5EF4-FFF2-40B4-BE49-F238E27FC236}">
                    <a16:creationId xmlns:a16="http://schemas.microsoft.com/office/drawing/2014/main" id="{8BC2B040-CD3A-6099-8B34-D549FDD9E6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8234" y="2036325"/>
                <a:ext cx="1894159" cy="568763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spcBef>
                    <a:spcPts val="0"/>
                  </a:spcBef>
                  <a:buNone/>
                </a:pPr>
                <a:r>
                  <a:rPr lang="zh-CN" altLang="en-US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山东师范大学坐落在历史文化名城济南</a:t>
                </a:r>
              </a:p>
            </p:txBody>
          </p:sp>
          <p:sp>
            <p:nvSpPr>
              <p:cNvPr id="224" name="文本框 223">
                <a:extLst>
                  <a:ext uri="{FF2B5EF4-FFF2-40B4-BE49-F238E27FC236}">
                    <a16:creationId xmlns:a16="http://schemas.microsoft.com/office/drawing/2014/main" id="{0EFFFFD1-F83D-DA3D-9F46-A4E4E9FBD036}"/>
                  </a:ext>
                </a:extLst>
              </p:cNvPr>
              <p:cNvSpPr txBox="1"/>
              <p:nvPr/>
            </p:nvSpPr>
            <p:spPr>
              <a:xfrm>
                <a:off x="698466" y="1729803"/>
                <a:ext cx="11541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r>
                  <a:rPr lang="zh-CN" altLang="en-US" sz="1800" b="1">
                    <a:solidFill>
                      <a:schemeClr val="accent1"/>
                    </a:solidFill>
                    <a:latin typeface="+mj-ea"/>
                    <a:ea typeface="+mj-ea"/>
                  </a:rPr>
                  <a:t>输入小标题</a:t>
                </a:r>
              </a:p>
            </p:txBody>
          </p:sp>
        </p:grpSp>
        <p:grpSp>
          <p:nvGrpSpPr>
            <p:cNvPr id="226" name="组合 225">
              <a:extLst>
                <a:ext uri="{FF2B5EF4-FFF2-40B4-BE49-F238E27FC236}">
                  <a16:creationId xmlns:a16="http://schemas.microsoft.com/office/drawing/2014/main" id="{BD794885-0DEC-9954-276D-01124BA52238}"/>
                </a:ext>
              </a:extLst>
            </p:cNvPr>
            <p:cNvGrpSpPr/>
            <p:nvPr/>
          </p:nvGrpSpPr>
          <p:grpSpPr>
            <a:xfrm>
              <a:off x="678234" y="2957166"/>
              <a:ext cx="1897991" cy="875285"/>
              <a:chOff x="674402" y="1729803"/>
              <a:chExt cx="1897991" cy="875285"/>
            </a:xfrm>
          </p:grpSpPr>
          <p:sp>
            <p:nvSpPr>
              <p:cNvPr id="227" name="内容占位符 1">
                <a:extLst>
                  <a:ext uri="{FF2B5EF4-FFF2-40B4-BE49-F238E27FC236}">
                    <a16:creationId xmlns:a16="http://schemas.microsoft.com/office/drawing/2014/main" id="{923108A7-0071-A07E-25BA-E65B10DC85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8234" y="2036325"/>
                <a:ext cx="1894159" cy="568763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spcBef>
                    <a:spcPts val="0"/>
                  </a:spcBef>
                  <a:buNone/>
                </a:pPr>
                <a:r>
                  <a:rPr lang="zh-CN" altLang="en-US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山东师范大学坐落在历史文化名城济南</a:t>
                </a:r>
              </a:p>
            </p:txBody>
          </p:sp>
          <p:sp>
            <p:nvSpPr>
              <p:cNvPr id="228" name="文本框 227">
                <a:extLst>
                  <a:ext uri="{FF2B5EF4-FFF2-40B4-BE49-F238E27FC236}">
                    <a16:creationId xmlns:a16="http://schemas.microsoft.com/office/drawing/2014/main" id="{01C70642-CEEF-B21B-ACDE-F8ED6C5684FB}"/>
                  </a:ext>
                </a:extLst>
              </p:cNvPr>
              <p:cNvSpPr txBox="1"/>
              <p:nvPr/>
            </p:nvSpPr>
            <p:spPr>
              <a:xfrm>
                <a:off x="674402" y="1729803"/>
                <a:ext cx="11541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r>
                  <a:rPr lang="zh-CN" altLang="en-US" sz="1800" b="1">
                    <a:solidFill>
                      <a:schemeClr val="accent1"/>
                    </a:solidFill>
                    <a:latin typeface="+mj-ea"/>
                    <a:ea typeface="+mj-ea"/>
                  </a:rPr>
                  <a:t>输入小标题</a:t>
                </a:r>
              </a:p>
            </p:txBody>
          </p:sp>
        </p:grpSp>
        <p:grpSp>
          <p:nvGrpSpPr>
            <p:cNvPr id="229" name="组合 228">
              <a:extLst>
                <a:ext uri="{FF2B5EF4-FFF2-40B4-BE49-F238E27FC236}">
                  <a16:creationId xmlns:a16="http://schemas.microsoft.com/office/drawing/2014/main" id="{85EEB258-4704-C6EE-18DA-70DA154D0296}"/>
                </a:ext>
              </a:extLst>
            </p:cNvPr>
            <p:cNvGrpSpPr/>
            <p:nvPr/>
          </p:nvGrpSpPr>
          <p:grpSpPr>
            <a:xfrm>
              <a:off x="678234" y="4184528"/>
              <a:ext cx="1897991" cy="875285"/>
              <a:chOff x="674402" y="1729803"/>
              <a:chExt cx="1897991" cy="875285"/>
            </a:xfrm>
          </p:grpSpPr>
          <p:sp>
            <p:nvSpPr>
              <p:cNvPr id="230" name="内容占位符 1">
                <a:extLst>
                  <a:ext uri="{FF2B5EF4-FFF2-40B4-BE49-F238E27FC236}">
                    <a16:creationId xmlns:a16="http://schemas.microsoft.com/office/drawing/2014/main" id="{CE91E5C3-4D4C-7295-8270-683400E2CC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8234" y="2036325"/>
                <a:ext cx="1894159" cy="568763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spcBef>
                    <a:spcPts val="0"/>
                  </a:spcBef>
                  <a:buNone/>
                </a:pPr>
                <a:r>
                  <a:rPr lang="zh-CN" altLang="en-US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山东师范大学坐落在历史文化名城济南</a:t>
                </a:r>
              </a:p>
            </p:txBody>
          </p:sp>
          <p:sp>
            <p:nvSpPr>
              <p:cNvPr id="231" name="文本框 230">
                <a:extLst>
                  <a:ext uri="{FF2B5EF4-FFF2-40B4-BE49-F238E27FC236}">
                    <a16:creationId xmlns:a16="http://schemas.microsoft.com/office/drawing/2014/main" id="{8A1BE726-2433-0889-5258-62B410A679B3}"/>
                  </a:ext>
                </a:extLst>
              </p:cNvPr>
              <p:cNvSpPr txBox="1"/>
              <p:nvPr/>
            </p:nvSpPr>
            <p:spPr>
              <a:xfrm>
                <a:off x="674402" y="1729803"/>
                <a:ext cx="11541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r>
                  <a:rPr lang="zh-CN" altLang="en-US" sz="1800" b="1">
                    <a:solidFill>
                      <a:schemeClr val="accent1"/>
                    </a:solidFill>
                    <a:latin typeface="+mj-ea"/>
                    <a:ea typeface="+mj-ea"/>
                  </a:rPr>
                  <a:t>输入小标题</a:t>
                </a:r>
              </a:p>
            </p:txBody>
          </p:sp>
        </p:grpSp>
      </p:grpSp>
      <p:grpSp>
        <p:nvGrpSpPr>
          <p:cNvPr id="233" name="组合 232">
            <a:extLst>
              <a:ext uri="{FF2B5EF4-FFF2-40B4-BE49-F238E27FC236}">
                <a16:creationId xmlns:a16="http://schemas.microsoft.com/office/drawing/2014/main" id="{2467E3F2-6562-C10B-6B9C-91D373DF8D5C}"/>
              </a:ext>
            </a:extLst>
          </p:cNvPr>
          <p:cNvGrpSpPr/>
          <p:nvPr/>
        </p:nvGrpSpPr>
        <p:grpSpPr>
          <a:xfrm flipH="1">
            <a:off x="7306124" y="2131711"/>
            <a:ext cx="2136560" cy="141863"/>
            <a:chOff x="2741043" y="2123988"/>
            <a:chExt cx="2136560" cy="141863"/>
          </a:xfrm>
        </p:grpSpPr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CFD997DF-3CDD-376D-CA0C-9D33EA26CD2C}"/>
                </a:ext>
              </a:extLst>
            </p:cNvPr>
            <p:cNvCxnSpPr>
              <a:cxnSpLocks/>
              <a:stCxn id="250" idx="1"/>
            </p:cNvCxnSpPr>
            <p:nvPr/>
          </p:nvCxnSpPr>
          <p:spPr>
            <a:xfrm flipV="1">
              <a:off x="2882906" y="2194919"/>
              <a:ext cx="1994697" cy="1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75000"/>
                    </a:schemeClr>
                  </a:gs>
                </a:gsLst>
                <a:lin ang="10800000" scaled="1"/>
                <a:tileRect/>
              </a:gra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菱形 249">
              <a:extLst>
                <a:ext uri="{FF2B5EF4-FFF2-40B4-BE49-F238E27FC236}">
                  <a16:creationId xmlns:a16="http://schemas.microsoft.com/office/drawing/2014/main" id="{C6D84168-5890-FDD3-A385-E546A8289E66}"/>
                </a:ext>
              </a:extLst>
            </p:cNvPr>
            <p:cNvSpPr/>
            <p:nvPr/>
          </p:nvSpPr>
          <p:spPr>
            <a:xfrm flipH="1">
              <a:off x="2741043" y="2123988"/>
              <a:ext cx="141863" cy="141863"/>
            </a:xfrm>
            <a:prstGeom prst="diamond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234" name="组合 233">
            <a:extLst>
              <a:ext uri="{FF2B5EF4-FFF2-40B4-BE49-F238E27FC236}">
                <a16:creationId xmlns:a16="http://schemas.microsoft.com/office/drawing/2014/main" id="{AF86CAF0-DC21-A975-4D05-AC6D4AD9A495}"/>
              </a:ext>
            </a:extLst>
          </p:cNvPr>
          <p:cNvGrpSpPr/>
          <p:nvPr/>
        </p:nvGrpSpPr>
        <p:grpSpPr>
          <a:xfrm flipH="1">
            <a:off x="7306124" y="4584426"/>
            <a:ext cx="2136560" cy="141863"/>
            <a:chOff x="2741043" y="4967403"/>
            <a:chExt cx="2136560" cy="141863"/>
          </a:xfrm>
        </p:grpSpPr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2E7CF7D4-30B3-4511-7B3E-A39C775C66E4}"/>
                </a:ext>
              </a:extLst>
            </p:cNvPr>
            <p:cNvCxnSpPr>
              <a:cxnSpLocks/>
            </p:cNvCxnSpPr>
            <p:nvPr/>
          </p:nvCxnSpPr>
          <p:spPr>
            <a:xfrm>
              <a:off x="2881814" y="5038334"/>
              <a:ext cx="1995789" cy="0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75000"/>
                    </a:schemeClr>
                  </a:gs>
                </a:gsLst>
                <a:lin ang="10800000" scaled="1"/>
                <a:tileRect/>
              </a:gra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菱形 247">
              <a:extLst>
                <a:ext uri="{FF2B5EF4-FFF2-40B4-BE49-F238E27FC236}">
                  <a16:creationId xmlns:a16="http://schemas.microsoft.com/office/drawing/2014/main" id="{8148655F-25D9-361F-95FF-9A653904DD54}"/>
                </a:ext>
              </a:extLst>
            </p:cNvPr>
            <p:cNvSpPr/>
            <p:nvPr/>
          </p:nvSpPr>
          <p:spPr>
            <a:xfrm flipH="1">
              <a:off x="2741043" y="4967403"/>
              <a:ext cx="141863" cy="141863"/>
            </a:xfrm>
            <a:prstGeom prst="diamond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235" name="组合 234">
            <a:extLst>
              <a:ext uri="{FF2B5EF4-FFF2-40B4-BE49-F238E27FC236}">
                <a16:creationId xmlns:a16="http://schemas.microsoft.com/office/drawing/2014/main" id="{6DF33129-8EF0-92EF-2D3E-C5DB2E8A074F}"/>
              </a:ext>
            </a:extLst>
          </p:cNvPr>
          <p:cNvGrpSpPr/>
          <p:nvPr/>
        </p:nvGrpSpPr>
        <p:grpSpPr>
          <a:xfrm flipH="1">
            <a:off x="7306124" y="3358069"/>
            <a:ext cx="2136560" cy="141863"/>
            <a:chOff x="2741043" y="3551713"/>
            <a:chExt cx="2136560" cy="141863"/>
          </a:xfrm>
        </p:grpSpPr>
        <p:cxnSp>
          <p:nvCxnSpPr>
            <p:cNvPr id="245" name="直接连接符 244">
              <a:extLst>
                <a:ext uri="{FF2B5EF4-FFF2-40B4-BE49-F238E27FC236}">
                  <a16:creationId xmlns:a16="http://schemas.microsoft.com/office/drawing/2014/main" id="{F6A3C2E9-5996-A22E-C181-5BEEA479C02A}"/>
                </a:ext>
              </a:extLst>
            </p:cNvPr>
            <p:cNvCxnSpPr>
              <a:cxnSpLocks/>
              <a:stCxn id="246" idx="1"/>
            </p:cNvCxnSpPr>
            <p:nvPr/>
          </p:nvCxnSpPr>
          <p:spPr>
            <a:xfrm flipV="1">
              <a:off x="2882906" y="3622644"/>
              <a:ext cx="1994697" cy="1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75000"/>
                    </a:schemeClr>
                  </a:gs>
                </a:gsLst>
                <a:lin ang="10800000" scaled="1"/>
                <a:tileRect/>
              </a:gra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6" name="菱形 245">
              <a:extLst>
                <a:ext uri="{FF2B5EF4-FFF2-40B4-BE49-F238E27FC236}">
                  <a16:creationId xmlns:a16="http://schemas.microsoft.com/office/drawing/2014/main" id="{203EF241-6387-9FC6-F511-52DF0291E916}"/>
                </a:ext>
              </a:extLst>
            </p:cNvPr>
            <p:cNvSpPr/>
            <p:nvPr/>
          </p:nvSpPr>
          <p:spPr>
            <a:xfrm flipH="1">
              <a:off x="2741043" y="3551713"/>
              <a:ext cx="141863" cy="141863"/>
            </a:xfrm>
            <a:prstGeom prst="diamond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243" name="内容占位符 1">
            <a:extLst>
              <a:ext uri="{FF2B5EF4-FFF2-40B4-BE49-F238E27FC236}">
                <a16:creationId xmlns:a16="http://schemas.microsoft.com/office/drawing/2014/main" id="{40ED6208-344A-0817-5E57-14AEE8D0BC69}"/>
              </a:ext>
            </a:extLst>
          </p:cNvPr>
          <p:cNvSpPr txBox="1">
            <a:spLocks/>
          </p:cNvSpPr>
          <p:nvPr/>
        </p:nvSpPr>
        <p:spPr>
          <a:xfrm flipH="1">
            <a:off x="9611334" y="2036325"/>
            <a:ext cx="1894159" cy="56876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</a:p>
        </p:txBody>
      </p:sp>
      <p:sp>
        <p:nvSpPr>
          <p:cNvPr id="244" name="文本框 243">
            <a:extLst>
              <a:ext uri="{FF2B5EF4-FFF2-40B4-BE49-F238E27FC236}">
                <a16:creationId xmlns:a16="http://schemas.microsoft.com/office/drawing/2014/main" id="{C2E20B0B-A1CC-B33D-7B67-ACD017B2CDC0}"/>
              </a:ext>
            </a:extLst>
          </p:cNvPr>
          <p:cNvSpPr txBox="1"/>
          <p:nvPr/>
        </p:nvSpPr>
        <p:spPr>
          <a:xfrm flipH="1">
            <a:off x="10331099" y="1729803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241" name="内容占位符 1">
            <a:extLst>
              <a:ext uri="{FF2B5EF4-FFF2-40B4-BE49-F238E27FC236}">
                <a16:creationId xmlns:a16="http://schemas.microsoft.com/office/drawing/2014/main" id="{86A7C7A2-8A80-87C5-7667-F3F8235C10D1}"/>
              </a:ext>
            </a:extLst>
          </p:cNvPr>
          <p:cNvSpPr txBox="1">
            <a:spLocks/>
          </p:cNvSpPr>
          <p:nvPr/>
        </p:nvSpPr>
        <p:spPr>
          <a:xfrm flipH="1">
            <a:off x="9607502" y="3263688"/>
            <a:ext cx="1894159" cy="56876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</a:p>
        </p:txBody>
      </p:sp>
      <p:sp>
        <p:nvSpPr>
          <p:cNvPr id="242" name="文本框 241">
            <a:extLst>
              <a:ext uri="{FF2B5EF4-FFF2-40B4-BE49-F238E27FC236}">
                <a16:creationId xmlns:a16="http://schemas.microsoft.com/office/drawing/2014/main" id="{0E4A49DC-6558-534C-F7EF-181D52723750}"/>
              </a:ext>
            </a:extLst>
          </p:cNvPr>
          <p:cNvSpPr txBox="1"/>
          <p:nvPr/>
        </p:nvSpPr>
        <p:spPr>
          <a:xfrm flipH="1">
            <a:off x="10351331" y="2957166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239" name="内容占位符 1">
            <a:extLst>
              <a:ext uri="{FF2B5EF4-FFF2-40B4-BE49-F238E27FC236}">
                <a16:creationId xmlns:a16="http://schemas.microsoft.com/office/drawing/2014/main" id="{F6366690-9D02-FB89-767C-0BC8B9B6B798}"/>
              </a:ext>
            </a:extLst>
          </p:cNvPr>
          <p:cNvSpPr txBox="1">
            <a:spLocks/>
          </p:cNvSpPr>
          <p:nvPr/>
        </p:nvSpPr>
        <p:spPr>
          <a:xfrm flipH="1">
            <a:off x="9607502" y="4491050"/>
            <a:ext cx="1894159" cy="56876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</a:p>
        </p:txBody>
      </p:sp>
      <p:sp>
        <p:nvSpPr>
          <p:cNvPr id="240" name="文本框 239">
            <a:extLst>
              <a:ext uri="{FF2B5EF4-FFF2-40B4-BE49-F238E27FC236}">
                <a16:creationId xmlns:a16="http://schemas.microsoft.com/office/drawing/2014/main" id="{76950E28-8410-68E0-3E5A-8AD3AB4C89F4}"/>
              </a:ext>
            </a:extLst>
          </p:cNvPr>
          <p:cNvSpPr txBox="1"/>
          <p:nvPr/>
        </p:nvSpPr>
        <p:spPr>
          <a:xfrm flipH="1">
            <a:off x="10351331" y="4184528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620580D-5608-CF07-C965-6D8370127792}"/>
              </a:ext>
            </a:extLst>
          </p:cNvPr>
          <p:cNvSpPr/>
          <p:nvPr/>
        </p:nvSpPr>
        <p:spPr>
          <a:xfrm>
            <a:off x="4172592" y="1505592"/>
            <a:ext cx="3846817" cy="384681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>
                <a:shade val="50000"/>
              </a:schemeClr>
            </a:solidFill>
          </a:ln>
          <a:effectLst>
            <a:outerShdw blurRad="152400" sx="102000" sy="102000" algn="ctr" rotWithShape="0">
              <a:schemeClr val="accent5">
                <a:lumMod val="20000"/>
                <a:lumOff val="8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E6B311A2-E7A3-0120-8C5C-126B311A69B4}"/>
              </a:ext>
            </a:extLst>
          </p:cNvPr>
          <p:cNvSpPr/>
          <p:nvPr/>
        </p:nvSpPr>
        <p:spPr>
          <a:xfrm>
            <a:off x="4716240" y="2049240"/>
            <a:ext cx="2759521" cy="2759521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>
            <a:outerShdw blurRad="317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E1995A87-6D47-EA92-CBF3-B3E614FCDB0B}"/>
              </a:ext>
            </a:extLst>
          </p:cNvPr>
          <p:cNvSpPr/>
          <p:nvPr/>
        </p:nvSpPr>
        <p:spPr>
          <a:xfrm>
            <a:off x="5272089" y="2605089"/>
            <a:ext cx="1647823" cy="1647823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45" name="图形 44">
            <a:extLst>
              <a:ext uri="{FF2B5EF4-FFF2-40B4-BE49-F238E27FC236}">
                <a16:creationId xmlns:a16="http://schemas.microsoft.com/office/drawing/2014/main" id="{EB07E155-1071-DEE3-7CCD-E6AEB2F5B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4193" y="3017185"/>
            <a:ext cx="861685" cy="861685"/>
          </a:xfrm>
          <a:prstGeom prst="rect">
            <a:avLst/>
          </a:prstGeom>
          <a:effectLst>
            <a:outerShdw blurRad="50800" dist="38100" dir="5400000" algn="t" rotWithShape="0">
              <a:schemeClr val="accent3">
                <a:lumMod val="50000"/>
                <a:alpha val="40000"/>
              </a:schemeClr>
            </a:outerShdw>
          </a:effectLst>
        </p:spPr>
      </p:pic>
      <p:sp>
        <p:nvSpPr>
          <p:cNvPr id="218" name="椭圆 217">
            <a:extLst>
              <a:ext uri="{FF2B5EF4-FFF2-40B4-BE49-F238E27FC236}">
                <a16:creationId xmlns:a16="http://schemas.microsoft.com/office/drawing/2014/main" id="{329D2E79-D1E5-FC65-F0C6-6C787714DEF9}"/>
              </a:ext>
            </a:extLst>
          </p:cNvPr>
          <p:cNvSpPr/>
          <p:nvPr/>
        </p:nvSpPr>
        <p:spPr>
          <a:xfrm>
            <a:off x="4415319" y="3164395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19" name="椭圆 218">
            <a:extLst>
              <a:ext uri="{FF2B5EF4-FFF2-40B4-BE49-F238E27FC236}">
                <a16:creationId xmlns:a16="http://schemas.microsoft.com/office/drawing/2014/main" id="{0D2D8881-E683-D2E8-BB4A-4C55CBA4AF06}"/>
              </a:ext>
            </a:extLst>
          </p:cNvPr>
          <p:cNvSpPr/>
          <p:nvPr/>
        </p:nvSpPr>
        <p:spPr>
          <a:xfrm>
            <a:off x="5123356" y="1938037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0" name="椭圆 219">
            <a:extLst>
              <a:ext uri="{FF2B5EF4-FFF2-40B4-BE49-F238E27FC236}">
                <a16:creationId xmlns:a16="http://schemas.microsoft.com/office/drawing/2014/main" id="{5240CD19-B7D4-9C41-9F55-7BFE3FA12634}"/>
              </a:ext>
            </a:extLst>
          </p:cNvPr>
          <p:cNvSpPr/>
          <p:nvPr/>
        </p:nvSpPr>
        <p:spPr>
          <a:xfrm>
            <a:off x="6539432" y="1938037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1" name="椭圆 220">
            <a:extLst>
              <a:ext uri="{FF2B5EF4-FFF2-40B4-BE49-F238E27FC236}">
                <a16:creationId xmlns:a16="http://schemas.microsoft.com/office/drawing/2014/main" id="{4ED81D39-EBE2-86F7-DB04-2AF17685770E}"/>
              </a:ext>
            </a:extLst>
          </p:cNvPr>
          <p:cNvSpPr/>
          <p:nvPr/>
        </p:nvSpPr>
        <p:spPr>
          <a:xfrm>
            <a:off x="7247470" y="3164395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2" name="椭圆 221">
            <a:extLst>
              <a:ext uri="{FF2B5EF4-FFF2-40B4-BE49-F238E27FC236}">
                <a16:creationId xmlns:a16="http://schemas.microsoft.com/office/drawing/2014/main" id="{8266459C-D193-36CA-DE0E-C4CEE4F71D9A}"/>
              </a:ext>
            </a:extLst>
          </p:cNvPr>
          <p:cNvSpPr/>
          <p:nvPr/>
        </p:nvSpPr>
        <p:spPr>
          <a:xfrm>
            <a:off x="6539432" y="4390752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3" name="椭圆 222">
            <a:extLst>
              <a:ext uri="{FF2B5EF4-FFF2-40B4-BE49-F238E27FC236}">
                <a16:creationId xmlns:a16="http://schemas.microsoft.com/office/drawing/2014/main" id="{2ED10C7A-CB3D-9946-66BD-00A021BB38FD}"/>
              </a:ext>
            </a:extLst>
          </p:cNvPr>
          <p:cNvSpPr/>
          <p:nvPr/>
        </p:nvSpPr>
        <p:spPr>
          <a:xfrm>
            <a:off x="5123356" y="4390752"/>
            <a:ext cx="529211" cy="529211"/>
          </a:xfrm>
          <a:prstGeom prst="ellipse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1">
                  <a:lumMod val="95000"/>
                  <a:lumOff val="5000"/>
                </a:schemeClr>
              </a:gs>
            </a:gsLst>
            <a:lin ang="162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effectLst>
                <a:outerShdw blurRad="50800" dist="38100" dir="5400000" algn="t" rotWithShape="0">
                  <a:schemeClr val="accent3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51" name="iconfont-11194-5288573">
            <a:extLst>
              <a:ext uri="{FF2B5EF4-FFF2-40B4-BE49-F238E27FC236}">
                <a16:creationId xmlns:a16="http://schemas.microsoft.com/office/drawing/2014/main" id="{271C7789-7896-7B04-64A8-B7B70807CDCE}"/>
              </a:ext>
            </a:extLst>
          </p:cNvPr>
          <p:cNvSpPr/>
          <p:nvPr/>
        </p:nvSpPr>
        <p:spPr>
          <a:xfrm>
            <a:off x="6680641" y="2079246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iconfont-11194-5288573">
            <a:extLst>
              <a:ext uri="{FF2B5EF4-FFF2-40B4-BE49-F238E27FC236}">
                <a16:creationId xmlns:a16="http://schemas.microsoft.com/office/drawing/2014/main" id="{1C6B86A6-B499-36D5-184A-DD8F8567D012}"/>
              </a:ext>
            </a:extLst>
          </p:cNvPr>
          <p:cNvSpPr/>
          <p:nvPr/>
        </p:nvSpPr>
        <p:spPr>
          <a:xfrm>
            <a:off x="5264565" y="2079246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iconfont-11194-5288573">
            <a:extLst>
              <a:ext uri="{FF2B5EF4-FFF2-40B4-BE49-F238E27FC236}">
                <a16:creationId xmlns:a16="http://schemas.microsoft.com/office/drawing/2014/main" id="{36024316-3FDB-BEA4-D027-793CEB077D6B}"/>
              </a:ext>
            </a:extLst>
          </p:cNvPr>
          <p:cNvSpPr/>
          <p:nvPr/>
        </p:nvSpPr>
        <p:spPr>
          <a:xfrm>
            <a:off x="4556528" y="3305604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iconfont-11194-5288573">
            <a:extLst>
              <a:ext uri="{FF2B5EF4-FFF2-40B4-BE49-F238E27FC236}">
                <a16:creationId xmlns:a16="http://schemas.microsoft.com/office/drawing/2014/main" id="{0F9F5148-6403-8D79-19D9-8D1172E0A622}"/>
              </a:ext>
            </a:extLst>
          </p:cNvPr>
          <p:cNvSpPr/>
          <p:nvPr/>
        </p:nvSpPr>
        <p:spPr>
          <a:xfrm>
            <a:off x="5264565" y="4531961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iconfont-11194-5288573">
            <a:extLst>
              <a:ext uri="{FF2B5EF4-FFF2-40B4-BE49-F238E27FC236}">
                <a16:creationId xmlns:a16="http://schemas.microsoft.com/office/drawing/2014/main" id="{9BFBDAD6-62AC-3484-7461-4C4C09602A10}"/>
              </a:ext>
            </a:extLst>
          </p:cNvPr>
          <p:cNvSpPr/>
          <p:nvPr/>
        </p:nvSpPr>
        <p:spPr>
          <a:xfrm>
            <a:off x="6680641" y="4531961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iconfont-11194-5288573">
            <a:extLst>
              <a:ext uri="{FF2B5EF4-FFF2-40B4-BE49-F238E27FC236}">
                <a16:creationId xmlns:a16="http://schemas.microsoft.com/office/drawing/2014/main" id="{72A7006E-2324-0A33-2AFC-20E4DC2C2645}"/>
              </a:ext>
            </a:extLst>
          </p:cNvPr>
          <p:cNvSpPr/>
          <p:nvPr/>
        </p:nvSpPr>
        <p:spPr>
          <a:xfrm>
            <a:off x="7388679" y="3305604"/>
            <a:ext cx="246793" cy="246793"/>
          </a:xfrm>
          <a:custGeom>
            <a:avLst/>
            <a:gdLst>
              <a:gd name="connsiteX0" fmla="*/ 380231 w 457214"/>
              <a:gd name="connsiteY0" fmla="*/ 240539 h 457214"/>
              <a:gd name="connsiteX1" fmla="*/ 390630 w 457214"/>
              <a:gd name="connsiteY1" fmla="*/ 245818 h 457214"/>
              <a:gd name="connsiteX2" fmla="*/ 388963 w 457214"/>
              <a:gd name="connsiteY2" fmla="*/ 267293 h 457214"/>
              <a:gd name="connsiteX3" fmla="*/ 254532 w 457214"/>
              <a:gd name="connsiteY3" fmla="*/ 379758 h 457214"/>
              <a:gd name="connsiteX4" fmla="*/ 234103 w 457214"/>
              <a:gd name="connsiteY4" fmla="*/ 379758 h 457214"/>
              <a:gd name="connsiteX5" fmla="*/ 166149 w 457214"/>
              <a:gd name="connsiteY5" fmla="*/ 314526 h 457214"/>
              <a:gd name="connsiteX6" fmla="*/ 164863 w 457214"/>
              <a:gd name="connsiteY6" fmla="*/ 292243 h 457214"/>
              <a:gd name="connsiteX7" fmla="*/ 187197 w 457214"/>
              <a:gd name="connsiteY7" fmla="*/ 292624 h 457214"/>
              <a:gd name="connsiteX8" fmla="*/ 245103 w 457214"/>
              <a:gd name="connsiteY8" fmla="*/ 348380 h 457214"/>
              <a:gd name="connsiteX9" fmla="*/ 369153 w 457214"/>
              <a:gd name="connsiteY9" fmla="*/ 245056 h 457214"/>
              <a:gd name="connsiteX10" fmla="*/ 369153 w 457214"/>
              <a:gd name="connsiteY10" fmla="*/ 244152 h 457214"/>
              <a:gd name="connsiteX11" fmla="*/ 380231 w 457214"/>
              <a:gd name="connsiteY11" fmla="*/ 240539 h 457214"/>
              <a:gd name="connsiteX12" fmla="*/ 106701 w 457214"/>
              <a:gd name="connsiteY12" fmla="*/ 215434 h 457214"/>
              <a:gd name="connsiteX13" fmla="*/ 178655 w 457214"/>
              <a:gd name="connsiteY13" fmla="*/ 215434 h 457214"/>
              <a:gd name="connsiteX14" fmla="*/ 193893 w 457214"/>
              <a:gd name="connsiteY14" fmla="*/ 230676 h 457214"/>
              <a:gd name="connsiteX15" fmla="*/ 178655 w 457214"/>
              <a:gd name="connsiteY15" fmla="*/ 245918 h 457214"/>
              <a:gd name="connsiteX16" fmla="*/ 106701 w 457214"/>
              <a:gd name="connsiteY16" fmla="*/ 245918 h 457214"/>
              <a:gd name="connsiteX17" fmla="*/ 91463 w 457214"/>
              <a:gd name="connsiteY17" fmla="*/ 230676 h 457214"/>
              <a:gd name="connsiteX18" fmla="*/ 106701 w 457214"/>
              <a:gd name="connsiteY18" fmla="*/ 215434 h 457214"/>
              <a:gd name="connsiteX19" fmla="*/ 106701 w 457214"/>
              <a:gd name="connsiteY19" fmla="*/ 115172 h 457214"/>
              <a:gd name="connsiteX20" fmla="*/ 350514 w 457214"/>
              <a:gd name="connsiteY20" fmla="*/ 115172 h 457214"/>
              <a:gd name="connsiteX21" fmla="*/ 365752 w 457214"/>
              <a:gd name="connsiteY21" fmla="*/ 130414 h 457214"/>
              <a:gd name="connsiteX22" fmla="*/ 350514 w 457214"/>
              <a:gd name="connsiteY22" fmla="*/ 145656 h 457214"/>
              <a:gd name="connsiteX23" fmla="*/ 106701 w 457214"/>
              <a:gd name="connsiteY23" fmla="*/ 145656 h 457214"/>
              <a:gd name="connsiteX24" fmla="*/ 91463 w 457214"/>
              <a:gd name="connsiteY24" fmla="*/ 130414 h 457214"/>
              <a:gd name="connsiteX25" fmla="*/ 106701 w 457214"/>
              <a:gd name="connsiteY25" fmla="*/ 115172 h 457214"/>
              <a:gd name="connsiteX26" fmla="*/ 76202 w 457214"/>
              <a:gd name="connsiteY26" fmla="*/ 30481 h 457214"/>
              <a:gd name="connsiteX27" fmla="*/ 30481 w 457214"/>
              <a:gd name="connsiteY27" fmla="*/ 76202 h 457214"/>
              <a:gd name="connsiteX28" fmla="*/ 30481 w 457214"/>
              <a:gd name="connsiteY28" fmla="*/ 381012 h 457214"/>
              <a:gd name="connsiteX29" fmla="*/ 76202 w 457214"/>
              <a:gd name="connsiteY29" fmla="*/ 426733 h 457214"/>
              <a:gd name="connsiteX30" fmla="*/ 381012 w 457214"/>
              <a:gd name="connsiteY30" fmla="*/ 426733 h 457214"/>
              <a:gd name="connsiteX31" fmla="*/ 426733 w 457214"/>
              <a:gd name="connsiteY31" fmla="*/ 381012 h 457214"/>
              <a:gd name="connsiteX32" fmla="*/ 426733 w 457214"/>
              <a:gd name="connsiteY32" fmla="*/ 76202 h 457214"/>
              <a:gd name="connsiteX33" fmla="*/ 381012 w 457214"/>
              <a:gd name="connsiteY33" fmla="*/ 30481 h 457214"/>
              <a:gd name="connsiteX34" fmla="*/ 76202 w 457214"/>
              <a:gd name="connsiteY34" fmla="*/ 0 h 457214"/>
              <a:gd name="connsiteX35" fmla="*/ 381012 w 457214"/>
              <a:gd name="connsiteY35" fmla="*/ 0 h 457214"/>
              <a:gd name="connsiteX36" fmla="*/ 457214 w 457214"/>
              <a:gd name="connsiteY36" fmla="*/ 76202 h 457214"/>
              <a:gd name="connsiteX37" fmla="*/ 457214 w 457214"/>
              <a:gd name="connsiteY37" fmla="*/ 381012 h 457214"/>
              <a:gd name="connsiteX38" fmla="*/ 381012 w 457214"/>
              <a:gd name="connsiteY38" fmla="*/ 457214 h 457214"/>
              <a:gd name="connsiteX39" fmla="*/ 76202 w 457214"/>
              <a:gd name="connsiteY39" fmla="*/ 457214 h 457214"/>
              <a:gd name="connsiteX40" fmla="*/ 0 w 457214"/>
              <a:gd name="connsiteY40" fmla="*/ 381012 h 457214"/>
              <a:gd name="connsiteX41" fmla="*/ 0 w 457214"/>
              <a:gd name="connsiteY41" fmla="*/ 76202 h 457214"/>
              <a:gd name="connsiteX42" fmla="*/ 76202 w 457214"/>
              <a:gd name="connsiteY42" fmla="*/ 0 h 4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7214" h="457214">
                <a:moveTo>
                  <a:pt x="380231" y="240539"/>
                </a:moveTo>
                <a:cubicBezTo>
                  <a:pt x="384118" y="240843"/>
                  <a:pt x="387892" y="242628"/>
                  <a:pt x="390630" y="245818"/>
                </a:cubicBezTo>
                <a:cubicBezTo>
                  <a:pt x="396106" y="252246"/>
                  <a:pt x="395344" y="261864"/>
                  <a:pt x="388963" y="267293"/>
                </a:cubicBezTo>
                <a:lnTo>
                  <a:pt x="254532" y="379758"/>
                </a:lnTo>
                <a:cubicBezTo>
                  <a:pt x="248722" y="384996"/>
                  <a:pt x="239912" y="384996"/>
                  <a:pt x="234103" y="379758"/>
                </a:cubicBezTo>
                <a:lnTo>
                  <a:pt x="166149" y="314526"/>
                </a:lnTo>
                <a:cubicBezTo>
                  <a:pt x="159339" y="308908"/>
                  <a:pt x="158720" y="298671"/>
                  <a:pt x="164863" y="292243"/>
                </a:cubicBezTo>
                <a:cubicBezTo>
                  <a:pt x="171006" y="285862"/>
                  <a:pt x="181244" y="286005"/>
                  <a:pt x="187197" y="292624"/>
                </a:cubicBezTo>
                <a:lnTo>
                  <a:pt x="245103" y="348380"/>
                </a:lnTo>
                <a:lnTo>
                  <a:pt x="369153" y="245056"/>
                </a:lnTo>
                <a:lnTo>
                  <a:pt x="369153" y="244152"/>
                </a:lnTo>
                <a:cubicBezTo>
                  <a:pt x="372344" y="241414"/>
                  <a:pt x="376344" y="240235"/>
                  <a:pt x="380231" y="240539"/>
                </a:cubicBezTo>
                <a:close/>
                <a:moveTo>
                  <a:pt x="106701" y="215434"/>
                </a:moveTo>
                <a:lnTo>
                  <a:pt x="178655" y="215434"/>
                </a:lnTo>
                <a:cubicBezTo>
                  <a:pt x="187036" y="215434"/>
                  <a:pt x="193893" y="222293"/>
                  <a:pt x="193893" y="230676"/>
                </a:cubicBezTo>
                <a:cubicBezTo>
                  <a:pt x="193893" y="239107"/>
                  <a:pt x="187036" y="245918"/>
                  <a:pt x="178655" y="245918"/>
                </a:cubicBezTo>
                <a:lnTo>
                  <a:pt x="106701" y="245918"/>
                </a:lnTo>
                <a:cubicBezTo>
                  <a:pt x="98273" y="245918"/>
                  <a:pt x="91463" y="239107"/>
                  <a:pt x="91463" y="230676"/>
                </a:cubicBezTo>
                <a:cubicBezTo>
                  <a:pt x="91463" y="222293"/>
                  <a:pt x="98273" y="215434"/>
                  <a:pt x="106701" y="215434"/>
                </a:cubicBezTo>
                <a:close/>
                <a:moveTo>
                  <a:pt x="106701" y="115172"/>
                </a:moveTo>
                <a:lnTo>
                  <a:pt x="350514" y="115172"/>
                </a:lnTo>
                <a:cubicBezTo>
                  <a:pt x="358942" y="115172"/>
                  <a:pt x="365752" y="121983"/>
                  <a:pt x="365752" y="130414"/>
                </a:cubicBezTo>
                <a:cubicBezTo>
                  <a:pt x="365752" y="138844"/>
                  <a:pt x="358942" y="145656"/>
                  <a:pt x="350514" y="145656"/>
                </a:cubicBezTo>
                <a:lnTo>
                  <a:pt x="106701" y="145656"/>
                </a:lnTo>
                <a:cubicBezTo>
                  <a:pt x="98273" y="145656"/>
                  <a:pt x="91463" y="138844"/>
                  <a:pt x="91463" y="130414"/>
                </a:cubicBezTo>
                <a:cubicBezTo>
                  <a:pt x="91463" y="121983"/>
                  <a:pt x="98273" y="115172"/>
                  <a:pt x="106701" y="115172"/>
                </a:cubicBezTo>
                <a:close/>
                <a:moveTo>
                  <a:pt x="76202" y="30481"/>
                </a:moveTo>
                <a:cubicBezTo>
                  <a:pt x="50960" y="30481"/>
                  <a:pt x="30481" y="50913"/>
                  <a:pt x="30481" y="76202"/>
                </a:cubicBezTo>
                <a:lnTo>
                  <a:pt x="30481" y="381012"/>
                </a:lnTo>
                <a:cubicBezTo>
                  <a:pt x="30481" y="406254"/>
                  <a:pt x="50960" y="426733"/>
                  <a:pt x="76202" y="426733"/>
                </a:cubicBezTo>
                <a:lnTo>
                  <a:pt x="381012" y="426733"/>
                </a:lnTo>
                <a:cubicBezTo>
                  <a:pt x="406254" y="426733"/>
                  <a:pt x="426733" y="406254"/>
                  <a:pt x="426733" y="381012"/>
                </a:cubicBezTo>
                <a:lnTo>
                  <a:pt x="426733" y="76202"/>
                </a:lnTo>
                <a:cubicBezTo>
                  <a:pt x="426733" y="50913"/>
                  <a:pt x="406254" y="30481"/>
                  <a:pt x="381012" y="30481"/>
                </a:cubicBezTo>
                <a:close/>
                <a:moveTo>
                  <a:pt x="76202" y="0"/>
                </a:moveTo>
                <a:lnTo>
                  <a:pt x="381012" y="0"/>
                </a:lnTo>
                <a:cubicBezTo>
                  <a:pt x="423113" y="0"/>
                  <a:pt x="457214" y="34100"/>
                  <a:pt x="457214" y="76202"/>
                </a:cubicBezTo>
                <a:lnTo>
                  <a:pt x="457214" y="381012"/>
                </a:lnTo>
                <a:cubicBezTo>
                  <a:pt x="457214" y="423066"/>
                  <a:pt x="423113" y="457214"/>
                  <a:pt x="381012" y="457214"/>
                </a:cubicBezTo>
                <a:lnTo>
                  <a:pt x="76202" y="457214"/>
                </a:lnTo>
                <a:cubicBezTo>
                  <a:pt x="34148" y="457214"/>
                  <a:pt x="0" y="423066"/>
                  <a:pt x="0" y="381012"/>
                </a:cubicBezTo>
                <a:lnTo>
                  <a:pt x="0" y="76202"/>
                </a:lnTo>
                <a:cubicBezTo>
                  <a:pt x="0" y="34100"/>
                  <a:pt x="34148" y="0"/>
                  <a:pt x="762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4DF88D7E-18D4-587F-70A1-6BA59BCCC9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5582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208C7BD-E86F-AB25-8965-9D029D5226A5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68B584E-4705-4717-D0C8-1E02CDAD6BDA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8AC73CB-9520-9AA8-7D55-91E042A8AE4A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1D6F7FF-FB4D-4B4D-F3FD-052D14B3E0DF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856F07FC-6D1D-7B5E-62DE-FE9F0FBABE5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00572" y="1258195"/>
            <a:ext cx="10790855" cy="2688569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0C5AD983-ED28-C242-FF71-E2F998C4E609}"/>
              </a:ext>
            </a:extLst>
          </p:cNvPr>
          <p:cNvSpPr/>
          <p:nvPr/>
        </p:nvSpPr>
        <p:spPr>
          <a:xfrm>
            <a:off x="699599" y="1258834"/>
            <a:ext cx="10797870" cy="2693739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06EDE770-4A39-B0DE-10BB-198E92AABE55}"/>
              </a:ext>
            </a:extLst>
          </p:cNvPr>
          <p:cNvSpPr/>
          <p:nvPr/>
        </p:nvSpPr>
        <p:spPr>
          <a:xfrm>
            <a:off x="821188" y="2676633"/>
            <a:ext cx="2453755" cy="3217173"/>
          </a:xfrm>
          <a:prstGeom prst="roundRect">
            <a:avLst>
              <a:gd name="adj" fmla="val 7003"/>
            </a:avLst>
          </a:pr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0768F4C3-273B-856D-B0ED-B7692DAEE544}"/>
              </a:ext>
            </a:extLst>
          </p:cNvPr>
          <p:cNvSpPr/>
          <p:nvPr/>
        </p:nvSpPr>
        <p:spPr>
          <a:xfrm>
            <a:off x="3519811" y="2676633"/>
            <a:ext cx="2453755" cy="3217173"/>
          </a:xfrm>
          <a:prstGeom prst="roundRect">
            <a:avLst>
              <a:gd name="adj" fmla="val 7003"/>
            </a:avLst>
          </a:pr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05E756D-C85F-2FBE-E192-4CB8A599A272}"/>
              </a:ext>
            </a:extLst>
          </p:cNvPr>
          <p:cNvSpPr/>
          <p:nvPr/>
        </p:nvSpPr>
        <p:spPr>
          <a:xfrm>
            <a:off x="6218434" y="2676633"/>
            <a:ext cx="2453755" cy="3217173"/>
          </a:xfrm>
          <a:prstGeom prst="roundRect">
            <a:avLst>
              <a:gd name="adj" fmla="val 7003"/>
            </a:avLst>
          </a:pr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DD4C3E34-1847-481D-71A5-D6C27A981721}"/>
              </a:ext>
            </a:extLst>
          </p:cNvPr>
          <p:cNvSpPr/>
          <p:nvPr/>
        </p:nvSpPr>
        <p:spPr>
          <a:xfrm>
            <a:off x="8917057" y="2676633"/>
            <a:ext cx="2453755" cy="3217173"/>
          </a:xfrm>
          <a:prstGeom prst="roundRect">
            <a:avLst>
              <a:gd name="adj" fmla="val 7003"/>
            </a:avLst>
          </a:pr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111F51E-44B3-2015-65C8-74FC616626A4}"/>
              </a:ext>
            </a:extLst>
          </p:cNvPr>
          <p:cNvGrpSpPr/>
          <p:nvPr/>
        </p:nvGrpSpPr>
        <p:grpSpPr>
          <a:xfrm>
            <a:off x="7038911" y="2849584"/>
            <a:ext cx="812800" cy="812800"/>
            <a:chOff x="7838290" y="1676712"/>
            <a:chExt cx="812800" cy="812800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907DC0B9-38C5-C78D-464D-7F0BED2C6BC4}"/>
                </a:ext>
              </a:extLst>
            </p:cNvPr>
            <p:cNvSpPr/>
            <p:nvPr/>
          </p:nvSpPr>
          <p:spPr>
            <a:xfrm>
              <a:off x="7838290" y="1676712"/>
              <a:ext cx="812800" cy="812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52400" sx="102000" sy="102000" algn="ctr" rotWithShape="0">
                <a:schemeClr val="accent1"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14522E24-669D-F1E5-C27E-1376442B60C4}"/>
                </a:ext>
              </a:extLst>
            </p:cNvPr>
            <p:cNvSpPr/>
            <p:nvPr/>
          </p:nvSpPr>
          <p:spPr>
            <a:xfrm>
              <a:off x="7884690" y="1723112"/>
              <a:ext cx="720000" cy="720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6" name="图形 25">
              <a:extLst>
                <a:ext uri="{FF2B5EF4-FFF2-40B4-BE49-F238E27FC236}">
                  <a16:creationId xmlns:a16="http://schemas.microsoft.com/office/drawing/2014/main" id="{C1F493F6-B984-F9B2-32B4-7FDA5F1817FC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988841" y="1827263"/>
              <a:ext cx="511698" cy="51169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C3B7A8F-DAA7-0655-2F56-AEDC204B5E53}"/>
              </a:ext>
            </a:extLst>
          </p:cNvPr>
          <p:cNvGrpSpPr/>
          <p:nvPr/>
        </p:nvGrpSpPr>
        <p:grpSpPr>
          <a:xfrm>
            <a:off x="4340288" y="2849584"/>
            <a:ext cx="812800" cy="812800"/>
            <a:chOff x="5193556" y="1875459"/>
            <a:chExt cx="812800" cy="812800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4C0805C9-D756-5F0D-E788-FF13260581B9}"/>
                </a:ext>
              </a:extLst>
            </p:cNvPr>
            <p:cNvSpPr/>
            <p:nvPr/>
          </p:nvSpPr>
          <p:spPr>
            <a:xfrm>
              <a:off x="5193556" y="1875459"/>
              <a:ext cx="812800" cy="812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52400" sx="102000" sy="102000" algn="ctr" rotWithShape="0">
                <a:schemeClr val="accent1"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B9A3314E-B8E2-7D8D-6301-CDB919F935D7}"/>
                </a:ext>
              </a:extLst>
            </p:cNvPr>
            <p:cNvSpPr/>
            <p:nvPr/>
          </p:nvSpPr>
          <p:spPr>
            <a:xfrm>
              <a:off x="5239956" y="1921859"/>
              <a:ext cx="720000" cy="720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0" name="图形 29">
              <a:extLst>
                <a:ext uri="{FF2B5EF4-FFF2-40B4-BE49-F238E27FC236}">
                  <a16:creationId xmlns:a16="http://schemas.microsoft.com/office/drawing/2014/main" id="{B5A3EB35-3FFF-D4B7-BA92-FCA8EDCEF233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44107" y="2026010"/>
              <a:ext cx="511698" cy="51169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CE6C2B0-F480-AAD4-BBA1-5794DE56CA69}"/>
              </a:ext>
            </a:extLst>
          </p:cNvPr>
          <p:cNvGrpSpPr/>
          <p:nvPr/>
        </p:nvGrpSpPr>
        <p:grpSpPr>
          <a:xfrm>
            <a:off x="1641665" y="2849584"/>
            <a:ext cx="812800" cy="812800"/>
            <a:chOff x="2548822" y="2095903"/>
            <a:chExt cx="812800" cy="812800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2EE1899-9339-CC61-3994-7D535E97DC2A}"/>
                </a:ext>
              </a:extLst>
            </p:cNvPr>
            <p:cNvSpPr/>
            <p:nvPr/>
          </p:nvSpPr>
          <p:spPr>
            <a:xfrm>
              <a:off x="2548822" y="2095903"/>
              <a:ext cx="812800" cy="812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52400" sx="102000" sy="102000" algn="ctr" rotWithShape="0">
                <a:schemeClr val="accent1"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FB2FB36E-2183-4813-7173-40F4B94ED69E}"/>
                </a:ext>
              </a:extLst>
            </p:cNvPr>
            <p:cNvSpPr/>
            <p:nvPr/>
          </p:nvSpPr>
          <p:spPr>
            <a:xfrm>
              <a:off x="2595222" y="2142303"/>
              <a:ext cx="720000" cy="720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形 33">
              <a:extLst>
                <a:ext uri="{FF2B5EF4-FFF2-40B4-BE49-F238E27FC236}">
                  <a16:creationId xmlns:a16="http://schemas.microsoft.com/office/drawing/2014/main" id="{4BAE203B-E75F-9DFC-485C-8B3A21A4C917}"/>
                </a:ext>
              </a:extLst>
            </p:cNvPr>
            <p:cNvPicPr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721287" y="2268368"/>
              <a:ext cx="467871" cy="467871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1213C7D-81F5-3C1A-A1A3-79E2CA28042F}"/>
              </a:ext>
            </a:extLst>
          </p:cNvPr>
          <p:cNvGrpSpPr/>
          <p:nvPr/>
        </p:nvGrpSpPr>
        <p:grpSpPr>
          <a:xfrm>
            <a:off x="9737534" y="2849584"/>
            <a:ext cx="812800" cy="812800"/>
            <a:chOff x="9737534" y="3264547"/>
            <a:chExt cx="812800" cy="812800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D900ACDC-35C1-E892-7E59-5D1975BADA5A}"/>
                </a:ext>
              </a:extLst>
            </p:cNvPr>
            <p:cNvSpPr/>
            <p:nvPr/>
          </p:nvSpPr>
          <p:spPr>
            <a:xfrm>
              <a:off x="9737534" y="3264547"/>
              <a:ext cx="812800" cy="812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52400" sx="102000" sy="102000" algn="ctr" rotWithShape="0">
                <a:schemeClr val="accent1"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6820F8F3-D103-497B-24A3-0C9E4DB94F42}"/>
                </a:ext>
              </a:extLst>
            </p:cNvPr>
            <p:cNvSpPr/>
            <p:nvPr/>
          </p:nvSpPr>
          <p:spPr>
            <a:xfrm>
              <a:off x="9783934" y="3310947"/>
              <a:ext cx="720000" cy="720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8" name="图形 37">
              <a:extLst>
                <a:ext uri="{FF2B5EF4-FFF2-40B4-BE49-F238E27FC236}">
                  <a16:creationId xmlns:a16="http://schemas.microsoft.com/office/drawing/2014/main" id="{001C361B-3CBF-A43C-8A2B-E1EB3EBE9F21}"/>
                </a:ext>
              </a:extLst>
            </p:cNvPr>
            <p:cNvPicPr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888085" y="3392238"/>
              <a:ext cx="511698" cy="511698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5DEC624D-F1AA-D91D-B192-E698C9C77536}"/>
              </a:ext>
            </a:extLst>
          </p:cNvPr>
          <p:cNvSpPr/>
          <p:nvPr/>
        </p:nvSpPr>
        <p:spPr>
          <a:xfrm>
            <a:off x="821188" y="5546632"/>
            <a:ext cx="2453755" cy="347174"/>
          </a:xfrm>
          <a:custGeom>
            <a:avLst/>
            <a:gdLst>
              <a:gd name="connsiteX0" fmla="*/ 2453754 w 2453755"/>
              <a:gd name="connsiteY0" fmla="*/ 0 h 347174"/>
              <a:gd name="connsiteX1" fmla="*/ 2453755 w 2453755"/>
              <a:gd name="connsiteY1" fmla="*/ 0 h 347174"/>
              <a:gd name="connsiteX2" fmla="*/ 2453755 w 2453755"/>
              <a:gd name="connsiteY2" fmla="*/ 175338 h 347174"/>
              <a:gd name="connsiteX3" fmla="*/ 2281919 w 2453755"/>
              <a:gd name="connsiteY3" fmla="*/ 347174 h 347174"/>
              <a:gd name="connsiteX4" fmla="*/ 171836 w 2453755"/>
              <a:gd name="connsiteY4" fmla="*/ 347174 h 347174"/>
              <a:gd name="connsiteX5" fmla="*/ 0 w 2453755"/>
              <a:gd name="connsiteY5" fmla="*/ 175338 h 347174"/>
              <a:gd name="connsiteX6" fmla="*/ 0 w 2453755"/>
              <a:gd name="connsiteY6" fmla="*/ 117948 h 347174"/>
              <a:gd name="connsiteX7" fmla="*/ 13503 w 2453755"/>
              <a:gd name="connsiteY7" fmla="*/ 184829 h 347174"/>
              <a:gd name="connsiteX8" fmla="*/ 171835 w 2453755"/>
              <a:gd name="connsiteY8" fmla="*/ 289779 h 347174"/>
              <a:gd name="connsiteX9" fmla="*/ 2281918 w 2453755"/>
              <a:gd name="connsiteY9" fmla="*/ 289779 h 347174"/>
              <a:gd name="connsiteX10" fmla="*/ 2453754 w 2453755"/>
              <a:gd name="connsiteY10" fmla="*/ 117943 h 347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3755" h="347174">
                <a:moveTo>
                  <a:pt x="2453754" y="0"/>
                </a:moveTo>
                <a:lnTo>
                  <a:pt x="2453755" y="0"/>
                </a:lnTo>
                <a:lnTo>
                  <a:pt x="2453755" y="175338"/>
                </a:lnTo>
                <a:cubicBezTo>
                  <a:pt x="2453755" y="270240"/>
                  <a:pt x="2376821" y="347174"/>
                  <a:pt x="2281919" y="347174"/>
                </a:cubicBezTo>
                <a:lnTo>
                  <a:pt x="171836" y="347174"/>
                </a:lnTo>
                <a:cubicBezTo>
                  <a:pt x="76934" y="347174"/>
                  <a:pt x="0" y="270240"/>
                  <a:pt x="0" y="175338"/>
                </a:cubicBezTo>
                <a:lnTo>
                  <a:pt x="0" y="117948"/>
                </a:lnTo>
                <a:lnTo>
                  <a:pt x="13503" y="184829"/>
                </a:lnTo>
                <a:cubicBezTo>
                  <a:pt x="39589" y="246504"/>
                  <a:pt x="100659" y="289779"/>
                  <a:pt x="171835" y="289779"/>
                </a:cubicBezTo>
                <a:lnTo>
                  <a:pt x="2281918" y="289779"/>
                </a:lnTo>
                <a:cubicBezTo>
                  <a:pt x="2376820" y="289779"/>
                  <a:pt x="2453754" y="212845"/>
                  <a:pt x="2453754" y="1179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720ACEEB-7435-8C55-D291-54DDABD76571}"/>
              </a:ext>
            </a:extLst>
          </p:cNvPr>
          <p:cNvSpPr/>
          <p:nvPr/>
        </p:nvSpPr>
        <p:spPr>
          <a:xfrm>
            <a:off x="3519811" y="5546632"/>
            <a:ext cx="2453755" cy="347174"/>
          </a:xfrm>
          <a:custGeom>
            <a:avLst/>
            <a:gdLst>
              <a:gd name="connsiteX0" fmla="*/ 2453754 w 2453755"/>
              <a:gd name="connsiteY0" fmla="*/ 0 h 347174"/>
              <a:gd name="connsiteX1" fmla="*/ 2453755 w 2453755"/>
              <a:gd name="connsiteY1" fmla="*/ 0 h 347174"/>
              <a:gd name="connsiteX2" fmla="*/ 2453755 w 2453755"/>
              <a:gd name="connsiteY2" fmla="*/ 175338 h 347174"/>
              <a:gd name="connsiteX3" fmla="*/ 2281919 w 2453755"/>
              <a:gd name="connsiteY3" fmla="*/ 347174 h 347174"/>
              <a:gd name="connsiteX4" fmla="*/ 171836 w 2453755"/>
              <a:gd name="connsiteY4" fmla="*/ 347174 h 347174"/>
              <a:gd name="connsiteX5" fmla="*/ 0 w 2453755"/>
              <a:gd name="connsiteY5" fmla="*/ 175338 h 347174"/>
              <a:gd name="connsiteX6" fmla="*/ 0 w 2453755"/>
              <a:gd name="connsiteY6" fmla="*/ 117948 h 347174"/>
              <a:gd name="connsiteX7" fmla="*/ 13503 w 2453755"/>
              <a:gd name="connsiteY7" fmla="*/ 184829 h 347174"/>
              <a:gd name="connsiteX8" fmla="*/ 171835 w 2453755"/>
              <a:gd name="connsiteY8" fmla="*/ 289779 h 347174"/>
              <a:gd name="connsiteX9" fmla="*/ 2281918 w 2453755"/>
              <a:gd name="connsiteY9" fmla="*/ 289779 h 347174"/>
              <a:gd name="connsiteX10" fmla="*/ 2453754 w 2453755"/>
              <a:gd name="connsiteY10" fmla="*/ 117943 h 347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3755" h="347174">
                <a:moveTo>
                  <a:pt x="2453754" y="0"/>
                </a:moveTo>
                <a:lnTo>
                  <a:pt x="2453755" y="0"/>
                </a:lnTo>
                <a:lnTo>
                  <a:pt x="2453755" y="175338"/>
                </a:lnTo>
                <a:cubicBezTo>
                  <a:pt x="2453755" y="270240"/>
                  <a:pt x="2376821" y="347174"/>
                  <a:pt x="2281919" y="347174"/>
                </a:cubicBezTo>
                <a:lnTo>
                  <a:pt x="171836" y="347174"/>
                </a:lnTo>
                <a:cubicBezTo>
                  <a:pt x="76934" y="347174"/>
                  <a:pt x="0" y="270240"/>
                  <a:pt x="0" y="175338"/>
                </a:cubicBezTo>
                <a:lnTo>
                  <a:pt x="0" y="117948"/>
                </a:lnTo>
                <a:lnTo>
                  <a:pt x="13503" y="184829"/>
                </a:lnTo>
                <a:cubicBezTo>
                  <a:pt x="39589" y="246504"/>
                  <a:pt x="100659" y="289779"/>
                  <a:pt x="171835" y="289779"/>
                </a:cubicBezTo>
                <a:lnTo>
                  <a:pt x="2281918" y="289779"/>
                </a:lnTo>
                <a:cubicBezTo>
                  <a:pt x="2376820" y="289779"/>
                  <a:pt x="2453754" y="212845"/>
                  <a:pt x="2453754" y="1179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655B60B4-AA92-6B17-E615-80579FCDFAC8}"/>
              </a:ext>
            </a:extLst>
          </p:cNvPr>
          <p:cNvSpPr/>
          <p:nvPr/>
        </p:nvSpPr>
        <p:spPr>
          <a:xfrm>
            <a:off x="6218434" y="5546632"/>
            <a:ext cx="2453755" cy="347174"/>
          </a:xfrm>
          <a:custGeom>
            <a:avLst/>
            <a:gdLst>
              <a:gd name="connsiteX0" fmla="*/ 2453754 w 2453755"/>
              <a:gd name="connsiteY0" fmla="*/ 0 h 347174"/>
              <a:gd name="connsiteX1" fmla="*/ 2453755 w 2453755"/>
              <a:gd name="connsiteY1" fmla="*/ 0 h 347174"/>
              <a:gd name="connsiteX2" fmla="*/ 2453755 w 2453755"/>
              <a:gd name="connsiteY2" fmla="*/ 175338 h 347174"/>
              <a:gd name="connsiteX3" fmla="*/ 2281919 w 2453755"/>
              <a:gd name="connsiteY3" fmla="*/ 347174 h 347174"/>
              <a:gd name="connsiteX4" fmla="*/ 171836 w 2453755"/>
              <a:gd name="connsiteY4" fmla="*/ 347174 h 347174"/>
              <a:gd name="connsiteX5" fmla="*/ 0 w 2453755"/>
              <a:gd name="connsiteY5" fmla="*/ 175338 h 347174"/>
              <a:gd name="connsiteX6" fmla="*/ 0 w 2453755"/>
              <a:gd name="connsiteY6" fmla="*/ 117948 h 347174"/>
              <a:gd name="connsiteX7" fmla="*/ 13503 w 2453755"/>
              <a:gd name="connsiteY7" fmla="*/ 184829 h 347174"/>
              <a:gd name="connsiteX8" fmla="*/ 171835 w 2453755"/>
              <a:gd name="connsiteY8" fmla="*/ 289779 h 347174"/>
              <a:gd name="connsiteX9" fmla="*/ 2281918 w 2453755"/>
              <a:gd name="connsiteY9" fmla="*/ 289779 h 347174"/>
              <a:gd name="connsiteX10" fmla="*/ 2453754 w 2453755"/>
              <a:gd name="connsiteY10" fmla="*/ 117943 h 347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3755" h="347174">
                <a:moveTo>
                  <a:pt x="2453754" y="0"/>
                </a:moveTo>
                <a:lnTo>
                  <a:pt x="2453755" y="0"/>
                </a:lnTo>
                <a:lnTo>
                  <a:pt x="2453755" y="175338"/>
                </a:lnTo>
                <a:cubicBezTo>
                  <a:pt x="2453755" y="270240"/>
                  <a:pt x="2376821" y="347174"/>
                  <a:pt x="2281919" y="347174"/>
                </a:cubicBezTo>
                <a:lnTo>
                  <a:pt x="171836" y="347174"/>
                </a:lnTo>
                <a:cubicBezTo>
                  <a:pt x="76934" y="347174"/>
                  <a:pt x="0" y="270240"/>
                  <a:pt x="0" y="175338"/>
                </a:cubicBezTo>
                <a:lnTo>
                  <a:pt x="0" y="117948"/>
                </a:lnTo>
                <a:lnTo>
                  <a:pt x="13503" y="184829"/>
                </a:lnTo>
                <a:cubicBezTo>
                  <a:pt x="39589" y="246504"/>
                  <a:pt x="100659" y="289779"/>
                  <a:pt x="171835" y="289779"/>
                </a:cubicBezTo>
                <a:lnTo>
                  <a:pt x="2281918" y="289779"/>
                </a:lnTo>
                <a:cubicBezTo>
                  <a:pt x="2376820" y="289779"/>
                  <a:pt x="2453754" y="212845"/>
                  <a:pt x="2453754" y="1179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38FF9D06-0190-0002-569E-67340FB391B6}"/>
              </a:ext>
            </a:extLst>
          </p:cNvPr>
          <p:cNvSpPr/>
          <p:nvPr/>
        </p:nvSpPr>
        <p:spPr>
          <a:xfrm>
            <a:off x="8917057" y="5546632"/>
            <a:ext cx="2453755" cy="347174"/>
          </a:xfrm>
          <a:custGeom>
            <a:avLst/>
            <a:gdLst>
              <a:gd name="connsiteX0" fmla="*/ 2453754 w 2453755"/>
              <a:gd name="connsiteY0" fmla="*/ 0 h 347174"/>
              <a:gd name="connsiteX1" fmla="*/ 2453755 w 2453755"/>
              <a:gd name="connsiteY1" fmla="*/ 0 h 347174"/>
              <a:gd name="connsiteX2" fmla="*/ 2453755 w 2453755"/>
              <a:gd name="connsiteY2" fmla="*/ 175338 h 347174"/>
              <a:gd name="connsiteX3" fmla="*/ 2281919 w 2453755"/>
              <a:gd name="connsiteY3" fmla="*/ 347174 h 347174"/>
              <a:gd name="connsiteX4" fmla="*/ 171836 w 2453755"/>
              <a:gd name="connsiteY4" fmla="*/ 347174 h 347174"/>
              <a:gd name="connsiteX5" fmla="*/ 0 w 2453755"/>
              <a:gd name="connsiteY5" fmla="*/ 175338 h 347174"/>
              <a:gd name="connsiteX6" fmla="*/ 0 w 2453755"/>
              <a:gd name="connsiteY6" fmla="*/ 117948 h 347174"/>
              <a:gd name="connsiteX7" fmla="*/ 13503 w 2453755"/>
              <a:gd name="connsiteY7" fmla="*/ 184829 h 347174"/>
              <a:gd name="connsiteX8" fmla="*/ 171835 w 2453755"/>
              <a:gd name="connsiteY8" fmla="*/ 289779 h 347174"/>
              <a:gd name="connsiteX9" fmla="*/ 2281918 w 2453755"/>
              <a:gd name="connsiteY9" fmla="*/ 289779 h 347174"/>
              <a:gd name="connsiteX10" fmla="*/ 2453754 w 2453755"/>
              <a:gd name="connsiteY10" fmla="*/ 117943 h 347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3755" h="347174">
                <a:moveTo>
                  <a:pt x="2453754" y="0"/>
                </a:moveTo>
                <a:lnTo>
                  <a:pt x="2453755" y="0"/>
                </a:lnTo>
                <a:lnTo>
                  <a:pt x="2453755" y="175338"/>
                </a:lnTo>
                <a:cubicBezTo>
                  <a:pt x="2453755" y="270240"/>
                  <a:pt x="2376821" y="347174"/>
                  <a:pt x="2281919" y="347174"/>
                </a:cubicBezTo>
                <a:lnTo>
                  <a:pt x="171836" y="347174"/>
                </a:lnTo>
                <a:cubicBezTo>
                  <a:pt x="76934" y="347174"/>
                  <a:pt x="0" y="270240"/>
                  <a:pt x="0" y="175338"/>
                </a:cubicBezTo>
                <a:lnTo>
                  <a:pt x="0" y="117948"/>
                </a:lnTo>
                <a:lnTo>
                  <a:pt x="13503" y="184829"/>
                </a:lnTo>
                <a:cubicBezTo>
                  <a:pt x="39589" y="246504"/>
                  <a:pt x="100659" y="289779"/>
                  <a:pt x="171835" y="289779"/>
                </a:cubicBezTo>
                <a:lnTo>
                  <a:pt x="2281918" y="289779"/>
                </a:lnTo>
                <a:cubicBezTo>
                  <a:pt x="2376820" y="289779"/>
                  <a:pt x="2453754" y="212845"/>
                  <a:pt x="2453754" y="1179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D27F1B9-7B9E-3A42-FDE2-A9303F9257EF}"/>
              </a:ext>
            </a:extLst>
          </p:cNvPr>
          <p:cNvSpPr txBox="1"/>
          <p:nvPr/>
        </p:nvSpPr>
        <p:spPr>
          <a:xfrm>
            <a:off x="1470984" y="3750689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1ED74F6D-1DDC-3AF3-0FFE-7920E4532154}"/>
              </a:ext>
            </a:extLst>
          </p:cNvPr>
          <p:cNvCxnSpPr>
            <a:cxnSpLocks/>
          </p:cNvCxnSpPr>
          <p:nvPr/>
        </p:nvCxnSpPr>
        <p:spPr>
          <a:xfrm>
            <a:off x="1796723" y="4112896"/>
            <a:ext cx="5026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E95AB4B6-6649-98A7-7FAA-5FF9BA2A22E5}"/>
              </a:ext>
            </a:extLst>
          </p:cNvPr>
          <p:cNvSpPr txBox="1"/>
          <p:nvPr/>
        </p:nvSpPr>
        <p:spPr>
          <a:xfrm>
            <a:off x="4169607" y="3750689"/>
            <a:ext cx="1154163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E9EAF28B-EC9F-EA8C-3C47-C1574B4A520C}"/>
              </a:ext>
            </a:extLst>
          </p:cNvPr>
          <p:cNvCxnSpPr>
            <a:cxnSpLocks/>
          </p:cNvCxnSpPr>
          <p:nvPr/>
        </p:nvCxnSpPr>
        <p:spPr>
          <a:xfrm>
            <a:off x="4495346" y="4112896"/>
            <a:ext cx="5026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627314B-85F8-09B3-33CA-A15BD88631FB}"/>
              </a:ext>
            </a:extLst>
          </p:cNvPr>
          <p:cNvSpPr txBox="1"/>
          <p:nvPr/>
        </p:nvSpPr>
        <p:spPr>
          <a:xfrm>
            <a:off x="6868230" y="3750689"/>
            <a:ext cx="1154163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CE729FD-24AF-AF9E-03C6-0C412DE43592}"/>
              </a:ext>
            </a:extLst>
          </p:cNvPr>
          <p:cNvCxnSpPr>
            <a:cxnSpLocks/>
          </p:cNvCxnSpPr>
          <p:nvPr/>
        </p:nvCxnSpPr>
        <p:spPr>
          <a:xfrm>
            <a:off x="7193969" y="4112896"/>
            <a:ext cx="5026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8812D110-301E-9EA8-9496-A5FEF7CA8D62}"/>
              </a:ext>
            </a:extLst>
          </p:cNvPr>
          <p:cNvSpPr txBox="1"/>
          <p:nvPr/>
        </p:nvSpPr>
        <p:spPr>
          <a:xfrm>
            <a:off x="9566853" y="3750689"/>
            <a:ext cx="1154162" cy="276999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4B0221CD-4321-5A1B-DD49-940278A45C9D}"/>
              </a:ext>
            </a:extLst>
          </p:cNvPr>
          <p:cNvCxnSpPr>
            <a:cxnSpLocks/>
          </p:cNvCxnSpPr>
          <p:nvPr/>
        </p:nvCxnSpPr>
        <p:spPr>
          <a:xfrm>
            <a:off x="9892592" y="4112896"/>
            <a:ext cx="5026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内容">
            <a:extLst>
              <a:ext uri="{FF2B5EF4-FFF2-40B4-BE49-F238E27FC236}">
                <a16:creationId xmlns:a16="http://schemas.microsoft.com/office/drawing/2014/main" id="{5F49E4D2-5CF4-08DF-7A90-4F501B221595}"/>
              </a:ext>
            </a:extLst>
          </p:cNvPr>
          <p:cNvSpPr txBox="1"/>
          <p:nvPr/>
        </p:nvSpPr>
        <p:spPr>
          <a:xfrm>
            <a:off x="976552" y="4240352"/>
            <a:ext cx="2121534" cy="14960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SzPct val="25000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7" name="内容">
            <a:extLst>
              <a:ext uri="{FF2B5EF4-FFF2-40B4-BE49-F238E27FC236}">
                <a16:creationId xmlns:a16="http://schemas.microsoft.com/office/drawing/2014/main" id="{1DCEA2D9-09A6-0D7C-D942-18E33D2C5BFF}"/>
              </a:ext>
            </a:extLst>
          </p:cNvPr>
          <p:cNvSpPr txBox="1"/>
          <p:nvPr/>
        </p:nvSpPr>
        <p:spPr>
          <a:xfrm>
            <a:off x="3685921" y="4240352"/>
            <a:ext cx="2121534" cy="14960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SzPct val="25000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8" name="内容">
            <a:extLst>
              <a:ext uri="{FF2B5EF4-FFF2-40B4-BE49-F238E27FC236}">
                <a16:creationId xmlns:a16="http://schemas.microsoft.com/office/drawing/2014/main" id="{930C9785-E08E-AA97-77D0-D529DF80FB19}"/>
              </a:ext>
            </a:extLst>
          </p:cNvPr>
          <p:cNvSpPr txBox="1"/>
          <p:nvPr/>
        </p:nvSpPr>
        <p:spPr>
          <a:xfrm>
            <a:off x="6384544" y="4240352"/>
            <a:ext cx="2121534" cy="14960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SzPct val="25000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9" name="内容">
            <a:extLst>
              <a:ext uri="{FF2B5EF4-FFF2-40B4-BE49-F238E27FC236}">
                <a16:creationId xmlns:a16="http://schemas.microsoft.com/office/drawing/2014/main" id="{48A1F70C-3477-5154-F797-F797ACD62375}"/>
              </a:ext>
            </a:extLst>
          </p:cNvPr>
          <p:cNvSpPr txBox="1"/>
          <p:nvPr/>
        </p:nvSpPr>
        <p:spPr>
          <a:xfrm>
            <a:off x="9083167" y="4240352"/>
            <a:ext cx="2121534" cy="14960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SzPct val="25000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文本占位符 42">
            <a:extLst>
              <a:ext uri="{FF2B5EF4-FFF2-40B4-BE49-F238E27FC236}">
                <a16:creationId xmlns:a16="http://schemas.microsoft.com/office/drawing/2014/main" id="{24E09A5D-9656-AF1B-38C7-75F8389DBA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268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51AFC7F-E5B9-0D2E-8583-6FA6B2564690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5B6FC11-B909-FF15-9058-E9C38F7F2508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3E4A999-409D-31D4-D4B2-216E400F2C1A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BD03EA4-1ADB-943C-B345-4BB0CDCD1FD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ED043D9-86D6-1FEF-87FB-3C699D2291B1}"/>
              </a:ext>
            </a:extLst>
          </p:cNvPr>
          <p:cNvCxnSpPr>
            <a:cxnSpLocks/>
          </p:cNvCxnSpPr>
          <p:nvPr/>
        </p:nvCxnSpPr>
        <p:spPr>
          <a:xfrm>
            <a:off x="695325" y="1413019"/>
            <a:ext cx="3276600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6E3E6C6A-402E-DE0C-BEDB-32576011C26F}"/>
              </a:ext>
            </a:extLst>
          </p:cNvPr>
          <p:cNvCxnSpPr>
            <a:cxnSpLocks/>
          </p:cNvCxnSpPr>
          <p:nvPr/>
        </p:nvCxnSpPr>
        <p:spPr>
          <a:xfrm>
            <a:off x="4449388" y="1413019"/>
            <a:ext cx="3276600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F51107F-7BE9-025A-0E2A-D0DDEB7676EE}"/>
              </a:ext>
            </a:extLst>
          </p:cNvPr>
          <p:cNvCxnSpPr>
            <a:cxnSpLocks/>
          </p:cNvCxnSpPr>
          <p:nvPr/>
        </p:nvCxnSpPr>
        <p:spPr>
          <a:xfrm>
            <a:off x="8203450" y="1413019"/>
            <a:ext cx="3276600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内容">
            <a:extLst>
              <a:ext uri="{FF2B5EF4-FFF2-40B4-BE49-F238E27FC236}">
                <a16:creationId xmlns:a16="http://schemas.microsoft.com/office/drawing/2014/main" id="{62327BCB-13FA-7202-3651-CEAF6BD07117}"/>
              </a:ext>
            </a:extLst>
          </p:cNvPr>
          <p:cNvSpPr txBox="1">
            <a:spLocks/>
          </p:cNvSpPr>
          <p:nvPr/>
        </p:nvSpPr>
        <p:spPr>
          <a:xfrm>
            <a:off x="623896" y="1563413"/>
            <a:ext cx="3482592" cy="16785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latin typeface="+mj-ea"/>
                <a:ea typeface="+mj-ea"/>
              </a:rPr>
              <a:t>建校</a:t>
            </a:r>
            <a:r>
              <a:rPr lang="en-US" altLang="zh-CN" sz="1600">
                <a:latin typeface="+mj-ea"/>
                <a:ea typeface="+mj-ea"/>
              </a:rPr>
              <a:t>68</a:t>
            </a:r>
            <a:r>
              <a:rPr lang="zh-CN" altLang="en-US" sz="16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sp>
        <p:nvSpPr>
          <p:cNvPr id="24" name="内容">
            <a:extLst>
              <a:ext uri="{FF2B5EF4-FFF2-40B4-BE49-F238E27FC236}">
                <a16:creationId xmlns:a16="http://schemas.microsoft.com/office/drawing/2014/main" id="{B9E6F511-8215-2405-8BB0-F99E5B135471}"/>
              </a:ext>
            </a:extLst>
          </p:cNvPr>
          <p:cNvSpPr txBox="1">
            <a:spLocks/>
          </p:cNvSpPr>
          <p:nvPr/>
        </p:nvSpPr>
        <p:spPr>
          <a:xfrm>
            <a:off x="4370167" y="1563413"/>
            <a:ext cx="3482592" cy="16785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latin typeface="+mj-ea"/>
                <a:ea typeface="+mj-ea"/>
              </a:rPr>
              <a:t>建校</a:t>
            </a:r>
            <a:r>
              <a:rPr lang="en-US" altLang="zh-CN" sz="1600">
                <a:latin typeface="+mj-ea"/>
                <a:ea typeface="+mj-ea"/>
              </a:rPr>
              <a:t>68</a:t>
            </a:r>
            <a:r>
              <a:rPr lang="zh-CN" altLang="en-US" sz="16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sp>
        <p:nvSpPr>
          <p:cNvPr id="25" name="内容">
            <a:extLst>
              <a:ext uri="{FF2B5EF4-FFF2-40B4-BE49-F238E27FC236}">
                <a16:creationId xmlns:a16="http://schemas.microsoft.com/office/drawing/2014/main" id="{91A196C9-CD2D-420E-4DB2-7887BC557E56}"/>
              </a:ext>
            </a:extLst>
          </p:cNvPr>
          <p:cNvSpPr txBox="1">
            <a:spLocks/>
          </p:cNvSpPr>
          <p:nvPr/>
        </p:nvSpPr>
        <p:spPr>
          <a:xfrm>
            <a:off x="8116438" y="1563413"/>
            <a:ext cx="3482592" cy="16785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latin typeface="+mj-ea"/>
                <a:ea typeface="+mj-ea"/>
              </a:rPr>
              <a:t>建校</a:t>
            </a:r>
            <a:r>
              <a:rPr lang="en-US" altLang="zh-CN" sz="1600">
                <a:latin typeface="+mj-ea"/>
                <a:ea typeface="+mj-ea"/>
              </a:rPr>
              <a:t>68</a:t>
            </a:r>
            <a:r>
              <a:rPr lang="zh-CN" altLang="en-US" sz="16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ED1AA7-18F7-526A-741C-39A98EEDFF9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41044" y="3397111"/>
            <a:ext cx="3365691" cy="23021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190500" sx="102000" sy="102000" algn="ctr" rotWithShape="0">
              <a:schemeClr val="accent1">
                <a:alpha val="20000"/>
              </a:scheme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C65E4F1-2154-2758-BF1F-D7C7BD86F86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418989" y="3397111"/>
            <a:ext cx="3365691" cy="23021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190500" sx="102000" sy="102000" algn="ctr" rotWithShape="0">
              <a:schemeClr val="accent1">
                <a:alpha val="20000"/>
              </a:scheme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CA0AA2-D0AB-D06C-7A86-4DD61A71878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096934" y="3397111"/>
            <a:ext cx="3365691" cy="23021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190500" sx="102000" sy="102000" algn="ctr" rotWithShape="0">
              <a:schemeClr val="accent1">
                <a:alpha val="20000"/>
              </a:schemeClr>
            </a:outerShdw>
          </a:effectLst>
        </p:spPr>
      </p:pic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7B4346DA-F204-DD41-5E76-53A9E383D9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07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073CA6FC-9D32-7D44-1C1E-1046FD60FD9D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ED4D754-E73E-6BFD-4770-536C0C3BBD3D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C4EA526-255D-D8F6-EB4D-34AEE33BA88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D7B5B54-EB3F-4DEA-6866-60E0107C47F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形状">
            <a:extLst>
              <a:ext uri="{FF2B5EF4-FFF2-40B4-BE49-F238E27FC236}">
                <a16:creationId xmlns:a16="http://schemas.microsoft.com/office/drawing/2014/main" id="{04BDD768-A8BE-75F4-6AF8-C99690DEF8F2}"/>
              </a:ext>
            </a:extLst>
          </p:cNvPr>
          <p:cNvSpPr/>
          <p:nvPr/>
        </p:nvSpPr>
        <p:spPr>
          <a:xfrm rot="16200000">
            <a:off x="7740174" y="2290217"/>
            <a:ext cx="4144286" cy="245905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10000"/>
                </a:schemeClr>
              </a:gs>
              <a:gs pos="100000">
                <a:schemeClr val="bg1">
                  <a:lumMod val="8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4" name="形状">
            <a:extLst>
              <a:ext uri="{FF2B5EF4-FFF2-40B4-BE49-F238E27FC236}">
                <a16:creationId xmlns:a16="http://schemas.microsoft.com/office/drawing/2014/main" id="{440602C8-258B-2A8E-7C1C-97975D225C1A}"/>
              </a:ext>
            </a:extLst>
          </p:cNvPr>
          <p:cNvSpPr>
            <a:spLocks/>
          </p:cNvSpPr>
          <p:nvPr/>
        </p:nvSpPr>
        <p:spPr>
          <a:xfrm rot="16200000">
            <a:off x="314691" y="2283069"/>
            <a:ext cx="4144286" cy="2473352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85000"/>
                  <a:alpha val="10000"/>
                </a:schemeClr>
              </a:gs>
              <a:gs pos="0">
                <a:schemeClr val="bg1">
                  <a:lumMod val="95000"/>
                  <a:alpha val="1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5" name="线条">
            <a:extLst>
              <a:ext uri="{FF2B5EF4-FFF2-40B4-BE49-F238E27FC236}">
                <a16:creationId xmlns:a16="http://schemas.microsoft.com/office/drawing/2014/main" id="{B5C9718C-25B1-9643-42B4-84A1205F9C62}"/>
              </a:ext>
            </a:extLst>
          </p:cNvPr>
          <p:cNvSpPr/>
          <p:nvPr/>
        </p:nvSpPr>
        <p:spPr>
          <a:xfrm>
            <a:off x="1150157" y="1440237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6" name="形状">
            <a:extLst>
              <a:ext uri="{FF2B5EF4-FFF2-40B4-BE49-F238E27FC236}">
                <a16:creationId xmlns:a16="http://schemas.microsoft.com/office/drawing/2014/main" id="{A99BFA74-5500-12DA-A607-D96F60A6E081}"/>
              </a:ext>
            </a:extLst>
          </p:cNvPr>
          <p:cNvSpPr>
            <a:spLocks/>
          </p:cNvSpPr>
          <p:nvPr/>
        </p:nvSpPr>
        <p:spPr>
          <a:xfrm rot="16200000">
            <a:off x="2785402" y="2285707"/>
            <a:ext cx="4144286" cy="246807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alpha val="10000"/>
                </a:schemeClr>
              </a:gs>
              <a:gs pos="100000">
                <a:schemeClr val="bg1">
                  <a:lumMod val="9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7" name="线条">
            <a:extLst>
              <a:ext uri="{FF2B5EF4-FFF2-40B4-BE49-F238E27FC236}">
                <a16:creationId xmlns:a16="http://schemas.microsoft.com/office/drawing/2014/main" id="{9CE0B6F6-D289-E072-7F64-E32FAFC083B1}"/>
              </a:ext>
            </a:extLst>
          </p:cNvPr>
          <p:cNvSpPr/>
          <p:nvPr/>
        </p:nvSpPr>
        <p:spPr>
          <a:xfrm>
            <a:off x="3620545" y="1447601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sp>
        <p:nvSpPr>
          <p:cNvPr id="20" name="形状">
            <a:extLst>
              <a:ext uri="{FF2B5EF4-FFF2-40B4-BE49-F238E27FC236}">
                <a16:creationId xmlns:a16="http://schemas.microsoft.com/office/drawing/2014/main" id="{3C47D420-3F59-02A3-66F6-E4BBA90B3EC8}"/>
              </a:ext>
            </a:extLst>
          </p:cNvPr>
          <p:cNvSpPr/>
          <p:nvPr/>
        </p:nvSpPr>
        <p:spPr>
          <a:xfrm rot="16200000">
            <a:off x="5271602" y="2270545"/>
            <a:ext cx="4144286" cy="24984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10000"/>
                </a:schemeClr>
              </a:gs>
              <a:gs pos="100000">
                <a:schemeClr val="bg1">
                  <a:lumMod val="8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23" name="线条">
            <a:extLst>
              <a:ext uri="{FF2B5EF4-FFF2-40B4-BE49-F238E27FC236}">
                <a16:creationId xmlns:a16="http://schemas.microsoft.com/office/drawing/2014/main" id="{FA8B403A-BC5C-9E2E-0002-36392F23F5B2}"/>
              </a:ext>
            </a:extLst>
          </p:cNvPr>
          <p:cNvSpPr/>
          <p:nvPr/>
        </p:nvSpPr>
        <p:spPr>
          <a:xfrm>
            <a:off x="6091580" y="1454966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sp>
        <p:nvSpPr>
          <p:cNvPr id="24" name="线条">
            <a:extLst>
              <a:ext uri="{FF2B5EF4-FFF2-40B4-BE49-F238E27FC236}">
                <a16:creationId xmlns:a16="http://schemas.microsoft.com/office/drawing/2014/main" id="{F3F94383-9E2A-33B6-68F2-15C5D0B81F00}"/>
              </a:ext>
            </a:extLst>
          </p:cNvPr>
          <p:cNvSpPr/>
          <p:nvPr/>
        </p:nvSpPr>
        <p:spPr>
          <a:xfrm>
            <a:off x="8580479" y="1454966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5E9D26B-A91B-CB2B-1051-36EB00EDC300}"/>
              </a:ext>
            </a:extLst>
          </p:cNvPr>
          <p:cNvGrpSpPr/>
          <p:nvPr/>
        </p:nvGrpSpPr>
        <p:grpSpPr>
          <a:xfrm>
            <a:off x="6488141" y="1736922"/>
            <a:ext cx="1695778" cy="1697284"/>
            <a:chOff x="1092200" y="1938156"/>
            <a:chExt cx="1823519" cy="1825136"/>
          </a:xfrm>
          <a:effectLst/>
        </p:grpSpPr>
        <p:sp>
          <p:nvSpPr>
            <p:cNvPr id="26" name="弧形 25">
              <a:extLst>
                <a:ext uri="{FF2B5EF4-FFF2-40B4-BE49-F238E27FC236}">
                  <a16:creationId xmlns:a16="http://schemas.microsoft.com/office/drawing/2014/main" id="{8BE09483-CD7E-EDF6-A6BA-18A5139AD705}"/>
                </a:ext>
              </a:extLst>
            </p:cNvPr>
            <p:cNvSpPr/>
            <p:nvPr/>
          </p:nvSpPr>
          <p:spPr>
            <a:xfrm>
              <a:off x="1213545" y="2066637"/>
              <a:ext cx="1575310" cy="1575310"/>
            </a:xfrm>
            <a:prstGeom prst="arc">
              <a:avLst>
                <a:gd name="adj1" fmla="val 3325200"/>
                <a:gd name="adj2" fmla="val 14706789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24AC1AE4-A77E-FC68-5078-E51673F22466}"/>
                </a:ext>
              </a:extLst>
            </p:cNvPr>
            <p:cNvSpPr/>
            <p:nvPr/>
          </p:nvSpPr>
          <p:spPr>
            <a:xfrm>
              <a:off x="1097920" y="1938156"/>
              <a:ext cx="1817799" cy="1817799"/>
            </a:xfrm>
            <a:prstGeom prst="arc">
              <a:avLst>
                <a:gd name="adj1" fmla="val 14780474"/>
                <a:gd name="adj2" fmla="val 4084204"/>
              </a:avLst>
            </a:prstGeom>
            <a:solidFill>
              <a:schemeClr val="bg1"/>
            </a:solidFill>
            <a:ln w="493" cap="flat">
              <a:noFill/>
              <a:prstDash val="solid"/>
              <a:miter/>
            </a:ln>
            <a:effectLst>
              <a:outerShdw blurRad="254000" dist="38100" algn="l" rotWithShape="0">
                <a:schemeClr val="accent1">
                  <a:alpha val="2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AABE13F5-215C-15FD-36CA-22273599BC3D}"/>
                </a:ext>
              </a:extLst>
            </p:cNvPr>
            <p:cNvSpPr/>
            <p:nvPr/>
          </p:nvSpPr>
          <p:spPr>
            <a:xfrm>
              <a:off x="1092200" y="1945292"/>
              <a:ext cx="1818000" cy="1818000"/>
            </a:xfrm>
            <a:prstGeom prst="ellipse">
              <a:avLst/>
            </a:prstGeom>
            <a:noFill/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弧形 28">
              <a:extLst>
                <a:ext uri="{FF2B5EF4-FFF2-40B4-BE49-F238E27FC236}">
                  <a16:creationId xmlns:a16="http://schemas.microsoft.com/office/drawing/2014/main" id="{204AA085-B1C5-B80C-EA1E-A06FC942C512}"/>
                </a:ext>
              </a:extLst>
            </p:cNvPr>
            <p:cNvSpPr/>
            <p:nvPr/>
          </p:nvSpPr>
          <p:spPr>
            <a:xfrm flipV="1">
              <a:off x="1196151" y="2047425"/>
              <a:ext cx="1575310" cy="1575310"/>
            </a:xfrm>
            <a:prstGeom prst="arc">
              <a:avLst>
                <a:gd name="adj1" fmla="val 17622137"/>
                <a:gd name="adj2" fmla="val 6592547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55DAC2B7-219C-3479-572D-E5C78EF2E145}"/>
                </a:ext>
              </a:extLst>
            </p:cNvPr>
            <p:cNvSpPr>
              <a:spLocks/>
            </p:cNvSpPr>
            <p:nvPr/>
          </p:nvSpPr>
          <p:spPr>
            <a:xfrm>
              <a:off x="1306949" y="2153685"/>
              <a:ext cx="1377463" cy="1377463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3">
                    <a:lumMod val="75000"/>
                  </a:schemeClr>
                </a:gs>
                <a:gs pos="0">
                  <a:schemeClr val="accent1">
                    <a:lumMod val="95000"/>
                    <a:lumOff val="5000"/>
                  </a:schemeClr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000" b="1">
                  <a:solidFill>
                    <a:schemeClr val="bg1"/>
                  </a:solidFill>
                  <a:effectLst>
                    <a:outerShdw blurRad="50800" dist="38100" dir="5400000" algn="t" rotWithShape="0">
                      <a:schemeClr val="accent3">
                        <a:lumMod val="75000"/>
                        <a:alpha val="40000"/>
                      </a:schemeClr>
                    </a:outerShdw>
                  </a:effectLst>
                  <a:latin typeface="+mj-ea"/>
                  <a:ea typeface="+mj-ea"/>
                </a:rPr>
                <a:t>67%</a:t>
              </a:r>
              <a:endParaRPr lang="zh-CN" altLang="en-US" sz="2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3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endParaRPr>
            </a:p>
          </p:txBody>
        </p:sp>
      </p:grpSp>
      <p:sp>
        <p:nvSpPr>
          <p:cNvPr id="31" name="线条">
            <a:extLst>
              <a:ext uri="{FF2B5EF4-FFF2-40B4-BE49-F238E27FC236}">
                <a16:creationId xmlns:a16="http://schemas.microsoft.com/office/drawing/2014/main" id="{8053D92D-0DB3-B450-A1E1-402515AB5FEF}"/>
              </a:ext>
            </a:extLst>
          </p:cNvPr>
          <p:cNvSpPr/>
          <p:nvPr/>
        </p:nvSpPr>
        <p:spPr>
          <a:xfrm>
            <a:off x="11037735" y="1454966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sp>
        <p:nvSpPr>
          <p:cNvPr id="32" name="小标题">
            <a:extLst>
              <a:ext uri="{FF2B5EF4-FFF2-40B4-BE49-F238E27FC236}">
                <a16:creationId xmlns:a16="http://schemas.microsoft.com/office/drawing/2014/main" id="{C9860318-36D7-ED13-67E3-FE4E47DDCDD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573952" y="3620570"/>
            <a:ext cx="1625765" cy="38158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0" rIns="0" bIns="0" numCol="1" anchor="ctr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33" name="内容">
            <a:extLst>
              <a:ext uri="{FF2B5EF4-FFF2-40B4-BE49-F238E27FC236}">
                <a16:creationId xmlns:a16="http://schemas.microsoft.com/office/drawing/2014/main" id="{70517072-417A-9848-0473-0AA4040471BD}"/>
              </a:ext>
            </a:extLst>
          </p:cNvPr>
          <p:cNvSpPr txBox="1"/>
          <p:nvPr/>
        </p:nvSpPr>
        <p:spPr>
          <a:xfrm>
            <a:off x="1259902" y="4151888"/>
            <a:ext cx="2250899" cy="115729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内容">
            <a:extLst>
              <a:ext uri="{FF2B5EF4-FFF2-40B4-BE49-F238E27FC236}">
                <a16:creationId xmlns:a16="http://schemas.microsoft.com/office/drawing/2014/main" id="{4A999F54-0225-59DB-F0FA-1BE9816A1EB0}"/>
              </a:ext>
            </a:extLst>
          </p:cNvPr>
          <p:cNvSpPr txBox="1"/>
          <p:nvPr/>
        </p:nvSpPr>
        <p:spPr>
          <a:xfrm>
            <a:off x="3769414" y="4151887"/>
            <a:ext cx="2173298" cy="115728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5" name="内容">
            <a:extLst>
              <a:ext uri="{FF2B5EF4-FFF2-40B4-BE49-F238E27FC236}">
                <a16:creationId xmlns:a16="http://schemas.microsoft.com/office/drawing/2014/main" id="{834A3262-6F3E-3A16-8F9B-C88181858C5E}"/>
              </a:ext>
            </a:extLst>
          </p:cNvPr>
          <p:cNvSpPr txBox="1"/>
          <p:nvPr/>
        </p:nvSpPr>
        <p:spPr>
          <a:xfrm>
            <a:off x="6249381" y="4151887"/>
            <a:ext cx="2173298" cy="121614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内容">
            <a:extLst>
              <a:ext uri="{FF2B5EF4-FFF2-40B4-BE49-F238E27FC236}">
                <a16:creationId xmlns:a16="http://schemas.microsoft.com/office/drawing/2014/main" id="{DD98DFCB-6383-FD50-2E4F-134986EB8CE3}"/>
              </a:ext>
            </a:extLst>
          </p:cNvPr>
          <p:cNvSpPr txBox="1"/>
          <p:nvPr/>
        </p:nvSpPr>
        <p:spPr>
          <a:xfrm>
            <a:off x="8722459" y="4151887"/>
            <a:ext cx="2173298" cy="11351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7" name="小标题">
            <a:extLst>
              <a:ext uri="{FF2B5EF4-FFF2-40B4-BE49-F238E27FC236}">
                <a16:creationId xmlns:a16="http://schemas.microsoft.com/office/drawing/2014/main" id="{E9C40B59-A5E5-0DED-C04C-150485148F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044663" y="3620570"/>
            <a:ext cx="1625765" cy="38158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0" rIns="0" bIns="0" numCol="1" anchor="ctr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38" name="小标题">
            <a:extLst>
              <a:ext uri="{FF2B5EF4-FFF2-40B4-BE49-F238E27FC236}">
                <a16:creationId xmlns:a16="http://schemas.microsoft.com/office/drawing/2014/main" id="{DD470ACE-89EB-A283-BB71-55618F5829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530863" y="3620570"/>
            <a:ext cx="1625765" cy="38158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0" rIns="0" bIns="0" numCol="1" anchor="ctr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39" name="小标题">
            <a:extLst>
              <a:ext uri="{FF2B5EF4-FFF2-40B4-BE49-F238E27FC236}">
                <a16:creationId xmlns:a16="http://schemas.microsoft.com/office/drawing/2014/main" id="{DB4CD634-79F7-F410-1047-5ACEC390358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999435" y="3620570"/>
            <a:ext cx="1625765" cy="38158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0" rIns="0" bIns="0" numCol="1" anchor="ctr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5C3402A-BD7D-5070-EAB1-960408ED630F}"/>
              </a:ext>
            </a:extLst>
          </p:cNvPr>
          <p:cNvGrpSpPr>
            <a:grpSpLocks/>
          </p:cNvGrpSpPr>
          <p:nvPr/>
        </p:nvGrpSpPr>
        <p:grpSpPr>
          <a:xfrm>
            <a:off x="4008174" y="1736922"/>
            <a:ext cx="1695778" cy="1697284"/>
            <a:chOff x="1092200" y="1938156"/>
            <a:chExt cx="1823519" cy="1825136"/>
          </a:xfrm>
          <a:effectLst/>
        </p:grpSpPr>
        <p:sp>
          <p:nvSpPr>
            <p:cNvPr id="41" name="弧形 40">
              <a:extLst>
                <a:ext uri="{FF2B5EF4-FFF2-40B4-BE49-F238E27FC236}">
                  <a16:creationId xmlns:a16="http://schemas.microsoft.com/office/drawing/2014/main" id="{2C930991-8D90-E021-923E-B66BD884819A}"/>
                </a:ext>
              </a:extLst>
            </p:cNvPr>
            <p:cNvSpPr/>
            <p:nvPr/>
          </p:nvSpPr>
          <p:spPr>
            <a:xfrm>
              <a:off x="1213545" y="2066637"/>
              <a:ext cx="1575310" cy="1575310"/>
            </a:xfrm>
            <a:prstGeom prst="arc">
              <a:avLst>
                <a:gd name="adj1" fmla="val 3325200"/>
                <a:gd name="adj2" fmla="val 14706789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弧形 41">
              <a:extLst>
                <a:ext uri="{FF2B5EF4-FFF2-40B4-BE49-F238E27FC236}">
                  <a16:creationId xmlns:a16="http://schemas.microsoft.com/office/drawing/2014/main" id="{BB8A8843-D399-9EBD-384C-7F5BD42C57D7}"/>
                </a:ext>
              </a:extLst>
            </p:cNvPr>
            <p:cNvSpPr/>
            <p:nvPr/>
          </p:nvSpPr>
          <p:spPr>
            <a:xfrm>
              <a:off x="1097920" y="1938156"/>
              <a:ext cx="1817799" cy="1817799"/>
            </a:xfrm>
            <a:prstGeom prst="arc">
              <a:avLst>
                <a:gd name="adj1" fmla="val 14780474"/>
                <a:gd name="adj2" fmla="val 4084204"/>
              </a:avLst>
            </a:prstGeom>
            <a:solidFill>
              <a:schemeClr val="bg1"/>
            </a:solidFill>
            <a:ln w="493" cap="flat">
              <a:noFill/>
              <a:prstDash val="solid"/>
              <a:miter/>
            </a:ln>
            <a:effectLst>
              <a:outerShdw blurRad="254000" dist="38100" algn="l" rotWithShape="0">
                <a:schemeClr val="accent1">
                  <a:alpha val="2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0D2BF064-7822-083C-DCCA-1D6EBF87BBB5}"/>
                </a:ext>
              </a:extLst>
            </p:cNvPr>
            <p:cNvSpPr/>
            <p:nvPr/>
          </p:nvSpPr>
          <p:spPr>
            <a:xfrm>
              <a:off x="1092200" y="1945292"/>
              <a:ext cx="1818000" cy="1818000"/>
            </a:xfrm>
            <a:prstGeom prst="ellipse">
              <a:avLst/>
            </a:prstGeom>
            <a:noFill/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>
              <a:extLst>
                <a:ext uri="{FF2B5EF4-FFF2-40B4-BE49-F238E27FC236}">
                  <a16:creationId xmlns:a16="http://schemas.microsoft.com/office/drawing/2014/main" id="{CD94895D-AD8F-9743-FCD6-C4A702849329}"/>
                </a:ext>
              </a:extLst>
            </p:cNvPr>
            <p:cNvSpPr/>
            <p:nvPr/>
          </p:nvSpPr>
          <p:spPr>
            <a:xfrm flipV="1">
              <a:off x="1196151" y="2047425"/>
              <a:ext cx="1575310" cy="1575310"/>
            </a:xfrm>
            <a:prstGeom prst="arc">
              <a:avLst>
                <a:gd name="adj1" fmla="val 17622137"/>
                <a:gd name="adj2" fmla="val 6592547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F3F17636-5606-3C79-0147-862B14714C8B}"/>
                </a:ext>
              </a:extLst>
            </p:cNvPr>
            <p:cNvSpPr>
              <a:spLocks/>
            </p:cNvSpPr>
            <p:nvPr/>
          </p:nvSpPr>
          <p:spPr>
            <a:xfrm>
              <a:off x="1306949" y="2153685"/>
              <a:ext cx="1377463" cy="1377463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3">
                    <a:lumMod val="75000"/>
                  </a:schemeClr>
                </a:gs>
                <a:gs pos="0">
                  <a:schemeClr val="accent1">
                    <a:lumMod val="95000"/>
                    <a:lumOff val="5000"/>
                  </a:schemeClr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000" b="1">
                  <a:solidFill>
                    <a:schemeClr val="bg1"/>
                  </a:solidFill>
                  <a:effectLst>
                    <a:outerShdw blurRad="50800" dist="38100" dir="5400000" algn="t" rotWithShape="0">
                      <a:schemeClr val="accent3">
                        <a:lumMod val="75000"/>
                        <a:alpha val="40000"/>
                      </a:schemeClr>
                    </a:outerShdw>
                  </a:effectLst>
                  <a:latin typeface="+mj-ea"/>
                  <a:ea typeface="+mj-ea"/>
                </a:rPr>
                <a:t>32%</a:t>
              </a:r>
              <a:endParaRPr lang="zh-CN" altLang="en-US" sz="2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3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BBE88433-87F5-7B54-D072-A7DFE95BCE5C}"/>
              </a:ext>
            </a:extLst>
          </p:cNvPr>
          <p:cNvGrpSpPr>
            <a:grpSpLocks/>
          </p:cNvGrpSpPr>
          <p:nvPr/>
        </p:nvGrpSpPr>
        <p:grpSpPr>
          <a:xfrm>
            <a:off x="1537463" y="1736922"/>
            <a:ext cx="1695778" cy="1697284"/>
            <a:chOff x="1092200" y="1938156"/>
            <a:chExt cx="1823519" cy="1825136"/>
          </a:xfrm>
          <a:effectLst/>
        </p:grpSpPr>
        <p:sp>
          <p:nvSpPr>
            <p:cNvPr id="47" name="弧形 46">
              <a:extLst>
                <a:ext uri="{FF2B5EF4-FFF2-40B4-BE49-F238E27FC236}">
                  <a16:creationId xmlns:a16="http://schemas.microsoft.com/office/drawing/2014/main" id="{D4DE6C2D-DA30-C52E-2767-C56493D0C508}"/>
                </a:ext>
              </a:extLst>
            </p:cNvPr>
            <p:cNvSpPr/>
            <p:nvPr/>
          </p:nvSpPr>
          <p:spPr>
            <a:xfrm>
              <a:off x="1213545" y="2066637"/>
              <a:ext cx="1575310" cy="1575310"/>
            </a:xfrm>
            <a:prstGeom prst="arc">
              <a:avLst>
                <a:gd name="adj1" fmla="val 3325200"/>
                <a:gd name="adj2" fmla="val 14706789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弧形 47">
              <a:extLst>
                <a:ext uri="{FF2B5EF4-FFF2-40B4-BE49-F238E27FC236}">
                  <a16:creationId xmlns:a16="http://schemas.microsoft.com/office/drawing/2014/main" id="{4572577A-3CFB-B043-A4A3-FB931B5222CF}"/>
                </a:ext>
              </a:extLst>
            </p:cNvPr>
            <p:cNvSpPr/>
            <p:nvPr/>
          </p:nvSpPr>
          <p:spPr>
            <a:xfrm>
              <a:off x="1097920" y="1938156"/>
              <a:ext cx="1817799" cy="1817799"/>
            </a:xfrm>
            <a:prstGeom prst="arc">
              <a:avLst>
                <a:gd name="adj1" fmla="val 14780474"/>
                <a:gd name="adj2" fmla="val 4084204"/>
              </a:avLst>
            </a:prstGeom>
            <a:solidFill>
              <a:schemeClr val="bg1"/>
            </a:solidFill>
            <a:ln w="493" cap="flat">
              <a:noFill/>
              <a:prstDash val="solid"/>
              <a:miter/>
            </a:ln>
            <a:effectLst>
              <a:outerShdw blurRad="254000" dist="38100" algn="l" rotWithShape="0">
                <a:schemeClr val="accent1">
                  <a:alpha val="2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ACFE5118-8020-E07A-C7D0-224B1807B245}"/>
                </a:ext>
              </a:extLst>
            </p:cNvPr>
            <p:cNvSpPr/>
            <p:nvPr/>
          </p:nvSpPr>
          <p:spPr>
            <a:xfrm>
              <a:off x="1092200" y="1945292"/>
              <a:ext cx="1818000" cy="1818000"/>
            </a:xfrm>
            <a:prstGeom prst="ellipse">
              <a:avLst/>
            </a:prstGeom>
            <a:noFill/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弧形 49">
              <a:extLst>
                <a:ext uri="{FF2B5EF4-FFF2-40B4-BE49-F238E27FC236}">
                  <a16:creationId xmlns:a16="http://schemas.microsoft.com/office/drawing/2014/main" id="{3D406D57-7654-D897-364A-BA3E4388BBC8}"/>
                </a:ext>
              </a:extLst>
            </p:cNvPr>
            <p:cNvSpPr/>
            <p:nvPr/>
          </p:nvSpPr>
          <p:spPr>
            <a:xfrm flipV="1">
              <a:off x="1196151" y="2047425"/>
              <a:ext cx="1575310" cy="1575310"/>
            </a:xfrm>
            <a:prstGeom prst="arc">
              <a:avLst>
                <a:gd name="adj1" fmla="val 17622137"/>
                <a:gd name="adj2" fmla="val 6592547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CC6502E3-B8BB-921C-05F5-F6013275B63F}"/>
                </a:ext>
              </a:extLst>
            </p:cNvPr>
            <p:cNvSpPr>
              <a:spLocks/>
            </p:cNvSpPr>
            <p:nvPr/>
          </p:nvSpPr>
          <p:spPr>
            <a:xfrm>
              <a:off x="1306949" y="2153685"/>
              <a:ext cx="1377463" cy="1377463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3">
                    <a:lumMod val="75000"/>
                  </a:schemeClr>
                </a:gs>
                <a:gs pos="0">
                  <a:schemeClr val="accent1">
                    <a:lumMod val="95000"/>
                    <a:lumOff val="5000"/>
                  </a:schemeClr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000" b="1">
                  <a:solidFill>
                    <a:schemeClr val="bg1"/>
                  </a:solidFill>
                  <a:effectLst>
                    <a:outerShdw blurRad="50800" dist="38100" dir="5400000" algn="t" rotWithShape="0">
                      <a:schemeClr val="accent3">
                        <a:lumMod val="75000"/>
                        <a:alpha val="40000"/>
                      </a:schemeClr>
                    </a:outerShdw>
                  </a:effectLst>
                  <a:latin typeface="+mj-ea"/>
                  <a:ea typeface="+mj-ea"/>
                </a:rPr>
                <a:t>45%</a:t>
              </a:r>
              <a:endParaRPr lang="zh-CN" altLang="en-US" sz="2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3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A51F3732-0E92-043F-4AE9-46B86CC477A3}"/>
              </a:ext>
            </a:extLst>
          </p:cNvPr>
          <p:cNvGrpSpPr/>
          <p:nvPr/>
        </p:nvGrpSpPr>
        <p:grpSpPr>
          <a:xfrm>
            <a:off x="8961219" y="1736922"/>
            <a:ext cx="1695778" cy="1697284"/>
            <a:chOff x="1092200" y="1938156"/>
            <a:chExt cx="1823519" cy="1825136"/>
          </a:xfrm>
          <a:effectLst/>
        </p:grpSpPr>
        <p:sp>
          <p:nvSpPr>
            <p:cNvPr id="53" name="弧形 52">
              <a:extLst>
                <a:ext uri="{FF2B5EF4-FFF2-40B4-BE49-F238E27FC236}">
                  <a16:creationId xmlns:a16="http://schemas.microsoft.com/office/drawing/2014/main" id="{01FA57ED-E48B-8EB6-FA0E-2F7280DED2E7}"/>
                </a:ext>
              </a:extLst>
            </p:cNvPr>
            <p:cNvSpPr/>
            <p:nvPr/>
          </p:nvSpPr>
          <p:spPr>
            <a:xfrm>
              <a:off x="1213545" y="2066637"/>
              <a:ext cx="1575310" cy="1575310"/>
            </a:xfrm>
            <a:prstGeom prst="arc">
              <a:avLst>
                <a:gd name="adj1" fmla="val 3325200"/>
                <a:gd name="adj2" fmla="val 14706789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弧形 53">
              <a:extLst>
                <a:ext uri="{FF2B5EF4-FFF2-40B4-BE49-F238E27FC236}">
                  <a16:creationId xmlns:a16="http://schemas.microsoft.com/office/drawing/2014/main" id="{6D534D88-79A9-5158-16C4-00890352104F}"/>
                </a:ext>
              </a:extLst>
            </p:cNvPr>
            <p:cNvSpPr/>
            <p:nvPr/>
          </p:nvSpPr>
          <p:spPr>
            <a:xfrm>
              <a:off x="1097920" y="1938156"/>
              <a:ext cx="1817799" cy="1817799"/>
            </a:xfrm>
            <a:prstGeom prst="arc">
              <a:avLst>
                <a:gd name="adj1" fmla="val 14780474"/>
                <a:gd name="adj2" fmla="val 4084204"/>
              </a:avLst>
            </a:prstGeom>
            <a:solidFill>
              <a:schemeClr val="bg1"/>
            </a:solidFill>
            <a:ln w="493" cap="flat">
              <a:noFill/>
              <a:prstDash val="solid"/>
              <a:miter/>
            </a:ln>
            <a:effectLst>
              <a:outerShdw blurRad="254000" dist="38100" algn="l" rotWithShape="0">
                <a:schemeClr val="accent1">
                  <a:alpha val="2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67B8357C-FC90-BDFE-A177-C2F74A6EE1DA}"/>
                </a:ext>
              </a:extLst>
            </p:cNvPr>
            <p:cNvSpPr/>
            <p:nvPr/>
          </p:nvSpPr>
          <p:spPr>
            <a:xfrm>
              <a:off x="1092200" y="1945292"/>
              <a:ext cx="1818000" cy="1818000"/>
            </a:xfrm>
            <a:prstGeom prst="ellipse">
              <a:avLst/>
            </a:prstGeom>
            <a:noFill/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弧形 55">
              <a:extLst>
                <a:ext uri="{FF2B5EF4-FFF2-40B4-BE49-F238E27FC236}">
                  <a16:creationId xmlns:a16="http://schemas.microsoft.com/office/drawing/2014/main" id="{FFB226DD-B5B5-7455-A5A2-7A95D71CE2ED}"/>
                </a:ext>
              </a:extLst>
            </p:cNvPr>
            <p:cNvSpPr/>
            <p:nvPr/>
          </p:nvSpPr>
          <p:spPr>
            <a:xfrm flipV="1">
              <a:off x="1196151" y="2047425"/>
              <a:ext cx="1575310" cy="1575310"/>
            </a:xfrm>
            <a:prstGeom prst="arc">
              <a:avLst>
                <a:gd name="adj1" fmla="val 17622137"/>
                <a:gd name="adj2" fmla="val 6592547"/>
              </a:avLst>
            </a:prstGeom>
            <a:ln w="19050" cap="rnd">
              <a:gradFill flip="none" rotWithShape="1">
                <a:gsLst>
                  <a:gs pos="84000">
                    <a:schemeClr val="tx2">
                      <a:alpha val="0"/>
                    </a:schemeClr>
                  </a:gs>
                  <a:gs pos="0">
                    <a:schemeClr val="tx2"/>
                  </a:gs>
                </a:gsLst>
                <a:lin ang="54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7916A1BE-6F1F-C9C1-E9C8-C40CB7C55B6D}"/>
                </a:ext>
              </a:extLst>
            </p:cNvPr>
            <p:cNvSpPr>
              <a:spLocks/>
            </p:cNvSpPr>
            <p:nvPr/>
          </p:nvSpPr>
          <p:spPr>
            <a:xfrm>
              <a:off x="1306949" y="2153685"/>
              <a:ext cx="1377463" cy="1377463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3">
                    <a:lumMod val="75000"/>
                  </a:schemeClr>
                </a:gs>
                <a:gs pos="0">
                  <a:schemeClr val="accent1">
                    <a:lumMod val="95000"/>
                    <a:lumOff val="5000"/>
                  </a:schemeClr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000" b="1">
                  <a:solidFill>
                    <a:schemeClr val="bg1"/>
                  </a:solidFill>
                  <a:effectLst>
                    <a:outerShdw blurRad="50800" dist="38100" dir="5400000" algn="t" rotWithShape="0">
                      <a:schemeClr val="accent3">
                        <a:lumMod val="75000"/>
                        <a:alpha val="40000"/>
                      </a:schemeClr>
                    </a:outerShdw>
                  </a:effectLst>
                  <a:latin typeface="+mj-ea"/>
                  <a:ea typeface="+mj-ea"/>
                </a:rPr>
                <a:t>75%</a:t>
              </a:r>
              <a:endParaRPr lang="zh-CN" altLang="en-US" sz="2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3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endParaRPr>
            </a:p>
          </p:txBody>
        </p:sp>
      </p:grp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E61E752-B468-1D12-F2AA-2A08D79FFA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60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B513ACC-7874-5BC9-34BB-E7FCAD8B8B12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C8900EE-6028-6057-FBAC-AF5AC2544A1A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D960EB1-8ACF-C860-C1FB-23183525FFEC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06EDED7-DDC5-82DF-B4A8-F34178BF9C3B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25800216-136F-CA42-4BB3-D99257B53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427" y="1188036"/>
            <a:ext cx="10809145" cy="1993565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5071293-3039-7075-5514-26988A9DE469}"/>
              </a:ext>
            </a:extLst>
          </p:cNvPr>
          <p:cNvSpPr/>
          <p:nvPr/>
        </p:nvSpPr>
        <p:spPr>
          <a:xfrm>
            <a:off x="695325" y="1176617"/>
            <a:ext cx="10801350" cy="1995055"/>
          </a:xfrm>
          <a:prstGeom prst="rect">
            <a:avLst/>
          </a:prstGeom>
          <a:gradFill>
            <a:gsLst>
              <a:gs pos="97000">
                <a:schemeClr val="accent1"/>
              </a:gs>
              <a:gs pos="0">
                <a:schemeClr val="accent3">
                  <a:lumMod val="100000"/>
                  <a:alpha val="0"/>
                </a:schemeClr>
              </a:gs>
            </a:gsLst>
            <a:lin ang="10800000" scaled="0"/>
          </a:gra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400">
              <a:effectLst>
                <a:outerShdw blurRad="50800" dist="38100" dir="5400000" algn="t" rotWithShape="0">
                  <a:schemeClr val="accent3">
                    <a:lumMod val="50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39E1CC0-A21C-0D89-34C6-DD7092FE85DA}"/>
              </a:ext>
            </a:extLst>
          </p:cNvPr>
          <p:cNvSpPr txBox="1"/>
          <p:nvPr/>
        </p:nvSpPr>
        <p:spPr>
          <a:xfrm>
            <a:off x="1388800" y="1575778"/>
            <a:ext cx="1559445" cy="31672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4">
                      <a:lumMod val="50000"/>
                      <a:alpha val="40000"/>
                    </a:schemeClr>
                  </a:outerShdw>
                </a:effectLst>
                <a:uLnTx/>
                <a:uFillTx/>
                <a:latin typeface="+mj-ea"/>
                <a:ea typeface="+mj-ea"/>
              </a:rPr>
              <a:t>输入小标题</a:t>
            </a:r>
            <a:endParaRPr lang="zh-CN" altLang="en-US" sz="2200" b="1">
              <a:solidFill>
                <a:schemeClr val="bg1"/>
              </a:solidFill>
              <a:effectLst>
                <a:outerShdw blurRad="50800" dist="38100" dir="5400000" algn="t" rotWithShape="0">
                  <a:schemeClr val="accent4">
                    <a:lumMod val="50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22DA2A9-3E5A-1D04-B9B4-44D955F09090}"/>
              </a:ext>
            </a:extLst>
          </p:cNvPr>
          <p:cNvCxnSpPr>
            <a:cxnSpLocks/>
          </p:cNvCxnSpPr>
          <p:nvPr/>
        </p:nvCxnSpPr>
        <p:spPr>
          <a:xfrm>
            <a:off x="1388800" y="2027091"/>
            <a:ext cx="3912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F9A7D2C5-9421-B8CC-A7E0-1CCDD500311F}"/>
              </a:ext>
            </a:extLst>
          </p:cNvPr>
          <p:cNvSpPr txBox="1"/>
          <p:nvPr/>
        </p:nvSpPr>
        <p:spPr>
          <a:xfrm flipH="1">
            <a:off x="1388799" y="2240899"/>
            <a:ext cx="5826593" cy="478052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+mj-ea"/>
                <a:ea typeface="+mj-ea"/>
              </a:rPr>
              <a:t>学校植根齐鲁文化沃土，汲取泉城人文灵韵，秉承“尊贤尚功、奋发有为”的校园精神和“弘德明志、博学笃行”的校训，自觉传承创新齐鲁文化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B46375D-F4E8-6E87-43B1-15D0BF3B624D}"/>
              </a:ext>
            </a:extLst>
          </p:cNvPr>
          <p:cNvGrpSpPr/>
          <p:nvPr/>
        </p:nvGrpSpPr>
        <p:grpSpPr>
          <a:xfrm>
            <a:off x="690406" y="3515951"/>
            <a:ext cx="3306827" cy="2232843"/>
            <a:chOff x="690406" y="3542077"/>
            <a:chExt cx="3306827" cy="2232843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23CB0CE3-C2CA-9231-6453-2DFBBFB2ACB4}"/>
                </a:ext>
              </a:extLst>
            </p:cNvPr>
            <p:cNvGrpSpPr/>
            <p:nvPr/>
          </p:nvGrpSpPr>
          <p:grpSpPr>
            <a:xfrm>
              <a:off x="704122" y="3542077"/>
              <a:ext cx="677690" cy="677690"/>
              <a:chOff x="1135199" y="3463699"/>
              <a:chExt cx="677690" cy="677690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DECCD1B0-D115-57A5-7864-A1634367E117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294005" y="3597946"/>
                <a:ext cx="360089" cy="409196"/>
                <a:chOff x="4059784" y="-602493"/>
                <a:chExt cx="248451" cy="236251"/>
              </a:xfrm>
              <a:gradFill>
                <a:gsLst>
                  <a:gs pos="0">
                    <a:schemeClr val="accent1"/>
                  </a:gs>
                  <a:gs pos="100000">
                    <a:schemeClr val="accent3">
                      <a:lumMod val="75000"/>
                    </a:schemeClr>
                  </a:gs>
                </a:gsLst>
                <a:lin ang="10800000" scaled="0"/>
              </a:gradFill>
            </p:grpSpPr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95D79279-290E-FF4D-FF65-853EC00512A8}"/>
                    </a:ext>
                  </a:extLst>
                </p:cNvPr>
                <p:cNvSpPr/>
                <p:nvPr/>
              </p:nvSpPr>
              <p:spPr>
                <a:xfrm>
                  <a:off x="4174885" y="-572214"/>
                  <a:ext cx="18180" cy="54541"/>
                </a:xfrm>
                <a:custGeom>
                  <a:avLst/>
                  <a:gdLst>
                    <a:gd name="connsiteX0" fmla="*/ 10100 w 20200"/>
                    <a:gd name="connsiteY0" fmla="*/ 60603 h 60602"/>
                    <a:gd name="connsiteX1" fmla="*/ 0 w 20200"/>
                    <a:gd name="connsiteY1" fmla="*/ 50502 h 60602"/>
                    <a:gd name="connsiteX2" fmla="*/ 0 w 20200"/>
                    <a:gd name="connsiteY2" fmla="*/ 10100 h 60602"/>
                    <a:gd name="connsiteX3" fmla="*/ 10100 w 20200"/>
                    <a:gd name="connsiteY3" fmla="*/ 0 h 60602"/>
                    <a:gd name="connsiteX4" fmla="*/ 20201 w 20200"/>
                    <a:gd name="connsiteY4" fmla="*/ 10100 h 60602"/>
                    <a:gd name="connsiteX5" fmla="*/ 20201 w 20200"/>
                    <a:gd name="connsiteY5" fmla="*/ 50502 h 60602"/>
                    <a:gd name="connsiteX6" fmla="*/ 10100 w 20200"/>
                    <a:gd name="connsiteY6" fmla="*/ 60603 h 60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00" h="60602">
                      <a:moveTo>
                        <a:pt x="10100" y="60603"/>
                      </a:moveTo>
                      <a:cubicBezTo>
                        <a:pt x="4554" y="60603"/>
                        <a:pt x="0" y="56085"/>
                        <a:pt x="0" y="50502"/>
                      </a:cubicBezTo>
                      <a:lnTo>
                        <a:pt x="0" y="10100"/>
                      </a:lnTo>
                      <a:cubicBezTo>
                        <a:pt x="0" y="4518"/>
                        <a:pt x="4518" y="0"/>
                        <a:pt x="10100" y="0"/>
                      </a:cubicBezTo>
                      <a:cubicBezTo>
                        <a:pt x="15647" y="0"/>
                        <a:pt x="20201" y="4518"/>
                        <a:pt x="20201" y="10100"/>
                      </a:cubicBezTo>
                      <a:lnTo>
                        <a:pt x="20201" y="50502"/>
                      </a:lnTo>
                      <a:cubicBezTo>
                        <a:pt x="20201" y="56085"/>
                        <a:pt x="15683" y="60603"/>
                        <a:pt x="10100" y="60603"/>
                      </a:cubicBezTo>
                      <a:close/>
                    </a:path>
                  </a:pathLst>
                </a:custGeom>
                <a:grpFill/>
                <a:ln w="363" cap="flat">
                  <a:noFill/>
                  <a:prstDash val="solid"/>
                  <a:miter/>
                </a:ln>
                <a:effectLst/>
              </p:spPr>
              <p:txBody>
                <a:bodyPr lIns="82296" tIns="41148" rIns="82296" bIns="41148" rtlCol="0" anchor="ctr"/>
                <a:lstStyle/>
                <a:p>
                  <a:endParaRPr lang="zh-CN" altLang="en-US" sz="1620"/>
                </a:p>
              </p:txBody>
            </p:sp>
            <p:sp>
              <p:nvSpPr>
                <p:cNvPr id="38" name="任意多边形: 形状 37">
                  <a:extLst>
                    <a:ext uri="{FF2B5EF4-FFF2-40B4-BE49-F238E27FC236}">
                      <a16:creationId xmlns:a16="http://schemas.microsoft.com/office/drawing/2014/main" id="{EE9B1753-FBF6-7282-189A-0ECA44F1C208}"/>
                    </a:ext>
                  </a:extLst>
                </p:cNvPr>
                <p:cNvSpPr/>
                <p:nvPr/>
              </p:nvSpPr>
              <p:spPr>
                <a:xfrm>
                  <a:off x="4059815" y="-554034"/>
                  <a:ext cx="248351" cy="187792"/>
                </a:xfrm>
                <a:custGeom>
                  <a:avLst/>
                  <a:gdLst>
                    <a:gd name="connsiteX0" fmla="*/ 158155 w 275944"/>
                    <a:gd name="connsiteY0" fmla="*/ 20201 h 208657"/>
                    <a:gd name="connsiteX1" fmla="*/ 117753 w 275944"/>
                    <a:gd name="connsiteY1" fmla="*/ 20201 h 208657"/>
                    <a:gd name="connsiteX2" fmla="*/ 107653 w 275944"/>
                    <a:gd name="connsiteY2" fmla="*/ 10100 h 208657"/>
                    <a:gd name="connsiteX3" fmla="*/ 117753 w 275944"/>
                    <a:gd name="connsiteY3" fmla="*/ 0 h 208657"/>
                    <a:gd name="connsiteX4" fmla="*/ 158155 w 275944"/>
                    <a:gd name="connsiteY4" fmla="*/ 0 h 208657"/>
                    <a:gd name="connsiteX5" fmla="*/ 168256 w 275944"/>
                    <a:gd name="connsiteY5" fmla="*/ 10100 h 208657"/>
                    <a:gd name="connsiteX6" fmla="*/ 158155 w 275944"/>
                    <a:gd name="connsiteY6" fmla="*/ 20201 h 208657"/>
                    <a:gd name="connsiteX7" fmla="*/ 252402 w 275944"/>
                    <a:gd name="connsiteY7" fmla="*/ 208657 h 208657"/>
                    <a:gd name="connsiteX8" fmla="*/ 23580 w 275944"/>
                    <a:gd name="connsiteY8" fmla="*/ 208657 h 208657"/>
                    <a:gd name="connsiteX9" fmla="*/ 0 w 275944"/>
                    <a:gd name="connsiteY9" fmla="*/ 185077 h 208657"/>
                    <a:gd name="connsiteX10" fmla="*/ 0 w 275944"/>
                    <a:gd name="connsiteY10" fmla="*/ 144676 h 208657"/>
                    <a:gd name="connsiteX11" fmla="*/ 10100 w 275944"/>
                    <a:gd name="connsiteY11" fmla="*/ 134575 h 208657"/>
                    <a:gd name="connsiteX12" fmla="*/ 20201 w 275944"/>
                    <a:gd name="connsiteY12" fmla="*/ 144676 h 208657"/>
                    <a:gd name="connsiteX13" fmla="*/ 20201 w 275944"/>
                    <a:gd name="connsiteY13" fmla="*/ 185077 h 208657"/>
                    <a:gd name="connsiteX14" fmla="*/ 23543 w 275944"/>
                    <a:gd name="connsiteY14" fmla="*/ 188420 h 208657"/>
                    <a:gd name="connsiteX15" fmla="*/ 252402 w 275944"/>
                    <a:gd name="connsiteY15" fmla="*/ 188420 h 208657"/>
                    <a:gd name="connsiteX16" fmla="*/ 255744 w 275944"/>
                    <a:gd name="connsiteY16" fmla="*/ 185077 h 208657"/>
                    <a:gd name="connsiteX17" fmla="*/ 255744 w 275944"/>
                    <a:gd name="connsiteY17" fmla="*/ 144676 h 208657"/>
                    <a:gd name="connsiteX18" fmla="*/ 265845 w 275944"/>
                    <a:gd name="connsiteY18" fmla="*/ 134575 h 208657"/>
                    <a:gd name="connsiteX19" fmla="*/ 275945 w 275944"/>
                    <a:gd name="connsiteY19" fmla="*/ 144676 h 208657"/>
                    <a:gd name="connsiteX20" fmla="*/ 275945 w 275944"/>
                    <a:gd name="connsiteY20" fmla="*/ 185077 h 208657"/>
                    <a:gd name="connsiteX21" fmla="*/ 252402 w 275944"/>
                    <a:gd name="connsiteY21" fmla="*/ 208657 h 208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75944" h="208657">
                      <a:moveTo>
                        <a:pt x="158155" y="20201"/>
                      </a:moveTo>
                      <a:lnTo>
                        <a:pt x="117753" y="20201"/>
                      </a:lnTo>
                      <a:cubicBezTo>
                        <a:pt x="112207" y="20201"/>
                        <a:pt x="107653" y="15683"/>
                        <a:pt x="107653" y="10100"/>
                      </a:cubicBezTo>
                      <a:cubicBezTo>
                        <a:pt x="107653" y="4518"/>
                        <a:pt x="112170" y="0"/>
                        <a:pt x="117753" y="0"/>
                      </a:cubicBezTo>
                      <a:lnTo>
                        <a:pt x="158155" y="0"/>
                      </a:lnTo>
                      <a:cubicBezTo>
                        <a:pt x="163701" y="0"/>
                        <a:pt x="168256" y="4518"/>
                        <a:pt x="168256" y="10100"/>
                      </a:cubicBezTo>
                      <a:cubicBezTo>
                        <a:pt x="168256" y="15683"/>
                        <a:pt x="163738" y="20201"/>
                        <a:pt x="158155" y="20201"/>
                      </a:cubicBezTo>
                      <a:close/>
                      <a:moveTo>
                        <a:pt x="252402" y="208657"/>
                      </a:moveTo>
                      <a:lnTo>
                        <a:pt x="23580" y="208657"/>
                      </a:lnTo>
                      <a:cubicBezTo>
                        <a:pt x="10615" y="208657"/>
                        <a:pt x="0" y="198116"/>
                        <a:pt x="0" y="185077"/>
                      </a:cubicBezTo>
                      <a:lnTo>
                        <a:pt x="0" y="144676"/>
                      </a:lnTo>
                      <a:cubicBezTo>
                        <a:pt x="0" y="139093"/>
                        <a:pt x="4518" y="134575"/>
                        <a:pt x="10100" y="134575"/>
                      </a:cubicBezTo>
                      <a:cubicBezTo>
                        <a:pt x="15683" y="134575"/>
                        <a:pt x="20201" y="139093"/>
                        <a:pt x="20201" y="144676"/>
                      </a:cubicBezTo>
                      <a:lnTo>
                        <a:pt x="20201" y="185077"/>
                      </a:lnTo>
                      <a:cubicBezTo>
                        <a:pt x="20201" y="186951"/>
                        <a:pt x="21744" y="188420"/>
                        <a:pt x="23543" y="188420"/>
                      </a:cubicBezTo>
                      <a:lnTo>
                        <a:pt x="252402" y="188420"/>
                      </a:lnTo>
                      <a:cubicBezTo>
                        <a:pt x="254275" y="188420"/>
                        <a:pt x="255744" y="186877"/>
                        <a:pt x="255744" y="185077"/>
                      </a:cubicBezTo>
                      <a:lnTo>
                        <a:pt x="255744" y="144676"/>
                      </a:lnTo>
                      <a:cubicBezTo>
                        <a:pt x="255744" y="139093"/>
                        <a:pt x="260262" y="134575"/>
                        <a:pt x="265845" y="134575"/>
                      </a:cubicBezTo>
                      <a:cubicBezTo>
                        <a:pt x="271427" y="134575"/>
                        <a:pt x="275945" y="139093"/>
                        <a:pt x="275945" y="144676"/>
                      </a:cubicBezTo>
                      <a:lnTo>
                        <a:pt x="275945" y="185077"/>
                      </a:lnTo>
                      <a:cubicBezTo>
                        <a:pt x="275945" y="198116"/>
                        <a:pt x="265404" y="208657"/>
                        <a:pt x="252402" y="208657"/>
                      </a:cubicBezTo>
                      <a:close/>
                    </a:path>
                  </a:pathLst>
                </a:custGeom>
                <a:grpFill/>
                <a:ln w="363" cap="flat">
                  <a:noFill/>
                  <a:prstDash val="solid"/>
                  <a:miter/>
                </a:ln>
                <a:effectLst/>
              </p:spPr>
              <p:txBody>
                <a:bodyPr lIns="82296" tIns="41148" rIns="82296" bIns="41148" rtlCol="0" anchor="ctr"/>
                <a:lstStyle/>
                <a:p>
                  <a:endParaRPr lang="zh-CN" altLang="en-US" sz="1620"/>
                </a:p>
              </p:txBody>
            </p:sp>
            <p:sp>
              <p:nvSpPr>
                <p:cNvPr id="39" name="任意多边形: 形状 38">
                  <a:extLst>
                    <a:ext uri="{FF2B5EF4-FFF2-40B4-BE49-F238E27FC236}">
                      <a16:creationId xmlns:a16="http://schemas.microsoft.com/office/drawing/2014/main" id="{7ACEC725-1013-1112-FC44-B7A37921C6D4}"/>
                    </a:ext>
                  </a:extLst>
                </p:cNvPr>
                <p:cNvSpPr/>
                <p:nvPr/>
              </p:nvSpPr>
              <p:spPr>
                <a:xfrm>
                  <a:off x="4144574" y="-457111"/>
                  <a:ext cx="78740" cy="42444"/>
                </a:xfrm>
                <a:custGeom>
                  <a:avLst/>
                  <a:gdLst>
                    <a:gd name="connsiteX0" fmla="*/ 63982 w 87488"/>
                    <a:gd name="connsiteY0" fmla="*/ 47160 h 47160"/>
                    <a:gd name="connsiteX1" fmla="*/ 23580 w 87488"/>
                    <a:gd name="connsiteY1" fmla="*/ 47160 h 47160"/>
                    <a:gd name="connsiteX2" fmla="*/ 0 w 87488"/>
                    <a:gd name="connsiteY2" fmla="*/ 23580 h 47160"/>
                    <a:gd name="connsiteX3" fmla="*/ 0 w 87488"/>
                    <a:gd name="connsiteY3" fmla="*/ 10100 h 47160"/>
                    <a:gd name="connsiteX4" fmla="*/ 10100 w 87488"/>
                    <a:gd name="connsiteY4" fmla="*/ 0 h 47160"/>
                    <a:gd name="connsiteX5" fmla="*/ 20201 w 87488"/>
                    <a:gd name="connsiteY5" fmla="*/ 10100 h 47160"/>
                    <a:gd name="connsiteX6" fmla="*/ 20201 w 87488"/>
                    <a:gd name="connsiteY6" fmla="*/ 23580 h 47160"/>
                    <a:gd name="connsiteX7" fmla="*/ 23543 w 87488"/>
                    <a:gd name="connsiteY7" fmla="*/ 26922 h 47160"/>
                    <a:gd name="connsiteX8" fmla="*/ 63945 w 87488"/>
                    <a:gd name="connsiteY8" fmla="*/ 26922 h 47160"/>
                    <a:gd name="connsiteX9" fmla="*/ 67288 w 87488"/>
                    <a:gd name="connsiteY9" fmla="*/ 23580 h 47160"/>
                    <a:gd name="connsiteX10" fmla="*/ 67288 w 87488"/>
                    <a:gd name="connsiteY10" fmla="*/ 10100 h 47160"/>
                    <a:gd name="connsiteX11" fmla="*/ 77388 w 87488"/>
                    <a:gd name="connsiteY11" fmla="*/ 0 h 47160"/>
                    <a:gd name="connsiteX12" fmla="*/ 87488 w 87488"/>
                    <a:gd name="connsiteY12" fmla="*/ 10100 h 47160"/>
                    <a:gd name="connsiteX13" fmla="*/ 87488 w 87488"/>
                    <a:gd name="connsiteY13" fmla="*/ 23580 h 47160"/>
                    <a:gd name="connsiteX14" fmla="*/ 63982 w 87488"/>
                    <a:gd name="connsiteY14" fmla="*/ 47160 h 47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87488" h="47160">
                      <a:moveTo>
                        <a:pt x="63982" y="47160"/>
                      </a:moveTo>
                      <a:lnTo>
                        <a:pt x="23580" y="47160"/>
                      </a:lnTo>
                      <a:cubicBezTo>
                        <a:pt x="10615" y="47160"/>
                        <a:pt x="0" y="36619"/>
                        <a:pt x="0" y="23580"/>
                      </a:cubicBezTo>
                      <a:lnTo>
                        <a:pt x="0" y="10100"/>
                      </a:lnTo>
                      <a:cubicBezTo>
                        <a:pt x="0" y="4518"/>
                        <a:pt x="4518" y="0"/>
                        <a:pt x="10100" y="0"/>
                      </a:cubicBezTo>
                      <a:cubicBezTo>
                        <a:pt x="15683" y="0"/>
                        <a:pt x="20201" y="4518"/>
                        <a:pt x="20201" y="10100"/>
                      </a:cubicBezTo>
                      <a:lnTo>
                        <a:pt x="20201" y="23580"/>
                      </a:lnTo>
                      <a:cubicBezTo>
                        <a:pt x="20201" y="25453"/>
                        <a:pt x="21744" y="26922"/>
                        <a:pt x="23543" y="26922"/>
                      </a:cubicBezTo>
                      <a:lnTo>
                        <a:pt x="63945" y="26922"/>
                      </a:lnTo>
                      <a:cubicBezTo>
                        <a:pt x="65818" y="26922"/>
                        <a:pt x="67288" y="25380"/>
                        <a:pt x="67288" y="23580"/>
                      </a:cubicBezTo>
                      <a:lnTo>
                        <a:pt x="67288" y="10100"/>
                      </a:lnTo>
                      <a:cubicBezTo>
                        <a:pt x="67288" y="4518"/>
                        <a:pt x="71805" y="0"/>
                        <a:pt x="77388" y="0"/>
                      </a:cubicBezTo>
                      <a:cubicBezTo>
                        <a:pt x="82971" y="0"/>
                        <a:pt x="87488" y="4518"/>
                        <a:pt x="87488" y="10100"/>
                      </a:cubicBezTo>
                      <a:lnTo>
                        <a:pt x="87488" y="23580"/>
                      </a:lnTo>
                      <a:cubicBezTo>
                        <a:pt x="87562" y="36582"/>
                        <a:pt x="76984" y="47160"/>
                        <a:pt x="63982" y="47160"/>
                      </a:cubicBezTo>
                      <a:close/>
                    </a:path>
                  </a:pathLst>
                </a:custGeom>
                <a:grpFill/>
                <a:ln w="363" cap="flat">
                  <a:noFill/>
                  <a:prstDash val="solid"/>
                  <a:miter/>
                </a:ln>
                <a:effectLst/>
              </p:spPr>
              <p:txBody>
                <a:bodyPr lIns="82296" tIns="41148" rIns="82296" bIns="41148" rtlCol="0" anchor="ctr"/>
                <a:lstStyle/>
                <a:p>
                  <a:endParaRPr lang="zh-CN" altLang="en-US" sz="1620"/>
                </a:p>
              </p:txBody>
            </p:sp>
            <p:sp>
              <p:nvSpPr>
                <p:cNvPr id="40" name="任意多边形: 形状 39">
                  <a:extLst>
                    <a:ext uri="{FF2B5EF4-FFF2-40B4-BE49-F238E27FC236}">
                      <a16:creationId xmlns:a16="http://schemas.microsoft.com/office/drawing/2014/main" id="{948220E8-5F68-84EC-8A60-CE18292197C7}"/>
                    </a:ext>
                  </a:extLst>
                </p:cNvPr>
                <p:cNvSpPr/>
                <p:nvPr/>
              </p:nvSpPr>
              <p:spPr>
                <a:xfrm>
                  <a:off x="4059784" y="-602493"/>
                  <a:ext cx="248451" cy="205973"/>
                </a:xfrm>
                <a:custGeom>
                  <a:avLst/>
                  <a:gdLst>
                    <a:gd name="connsiteX0" fmla="*/ 265918 w 276055"/>
                    <a:gd name="connsiteY0" fmla="*/ 228858 h 228858"/>
                    <a:gd name="connsiteX1" fmla="*/ 217950 w 276055"/>
                    <a:gd name="connsiteY1" fmla="*/ 228858 h 228858"/>
                    <a:gd name="connsiteX2" fmla="*/ 207849 w 276055"/>
                    <a:gd name="connsiteY2" fmla="*/ 218758 h 228858"/>
                    <a:gd name="connsiteX3" fmla="*/ 217950 w 276055"/>
                    <a:gd name="connsiteY3" fmla="*/ 208657 h 228858"/>
                    <a:gd name="connsiteX4" fmla="*/ 255818 w 276055"/>
                    <a:gd name="connsiteY4" fmla="*/ 208657 h 228858"/>
                    <a:gd name="connsiteX5" fmla="*/ 255818 w 276055"/>
                    <a:gd name="connsiteY5" fmla="*/ 164913 h 228858"/>
                    <a:gd name="connsiteX6" fmla="*/ 252475 w 276055"/>
                    <a:gd name="connsiteY6" fmla="*/ 161571 h 228858"/>
                    <a:gd name="connsiteX7" fmla="*/ 185114 w 276055"/>
                    <a:gd name="connsiteY7" fmla="*/ 161571 h 228858"/>
                    <a:gd name="connsiteX8" fmla="*/ 181772 w 276055"/>
                    <a:gd name="connsiteY8" fmla="*/ 164913 h 228858"/>
                    <a:gd name="connsiteX9" fmla="*/ 181772 w 276055"/>
                    <a:gd name="connsiteY9" fmla="*/ 185004 h 228858"/>
                    <a:gd name="connsiteX10" fmla="*/ 171671 w 276055"/>
                    <a:gd name="connsiteY10" fmla="*/ 195104 h 228858"/>
                    <a:gd name="connsiteX11" fmla="*/ 161571 w 276055"/>
                    <a:gd name="connsiteY11" fmla="*/ 185004 h 228858"/>
                    <a:gd name="connsiteX12" fmla="*/ 161571 w 276055"/>
                    <a:gd name="connsiteY12" fmla="*/ 164913 h 228858"/>
                    <a:gd name="connsiteX13" fmla="*/ 185151 w 276055"/>
                    <a:gd name="connsiteY13" fmla="*/ 141333 h 228858"/>
                    <a:gd name="connsiteX14" fmla="*/ 252475 w 276055"/>
                    <a:gd name="connsiteY14" fmla="*/ 141333 h 228858"/>
                    <a:gd name="connsiteX15" fmla="*/ 276055 w 276055"/>
                    <a:gd name="connsiteY15" fmla="*/ 164913 h 228858"/>
                    <a:gd name="connsiteX16" fmla="*/ 276055 w 276055"/>
                    <a:gd name="connsiteY16" fmla="*/ 218758 h 228858"/>
                    <a:gd name="connsiteX17" fmla="*/ 265918 w 276055"/>
                    <a:gd name="connsiteY17" fmla="*/ 228858 h 228858"/>
                    <a:gd name="connsiteX18" fmla="*/ 58069 w 276055"/>
                    <a:gd name="connsiteY18" fmla="*/ 228858 h 228858"/>
                    <a:gd name="connsiteX19" fmla="*/ 10100 w 276055"/>
                    <a:gd name="connsiteY19" fmla="*/ 228858 h 228858"/>
                    <a:gd name="connsiteX20" fmla="*/ 0 w 276055"/>
                    <a:gd name="connsiteY20" fmla="*/ 218758 h 228858"/>
                    <a:gd name="connsiteX21" fmla="*/ 0 w 276055"/>
                    <a:gd name="connsiteY21" fmla="*/ 164913 h 228858"/>
                    <a:gd name="connsiteX22" fmla="*/ 23580 w 276055"/>
                    <a:gd name="connsiteY22" fmla="*/ 141333 h 228858"/>
                    <a:gd name="connsiteX23" fmla="*/ 90904 w 276055"/>
                    <a:gd name="connsiteY23" fmla="*/ 141333 h 228858"/>
                    <a:gd name="connsiteX24" fmla="*/ 114484 w 276055"/>
                    <a:gd name="connsiteY24" fmla="*/ 164913 h 228858"/>
                    <a:gd name="connsiteX25" fmla="*/ 114484 w 276055"/>
                    <a:gd name="connsiteY25" fmla="*/ 185004 h 228858"/>
                    <a:gd name="connsiteX26" fmla="*/ 104384 w 276055"/>
                    <a:gd name="connsiteY26" fmla="*/ 195104 h 228858"/>
                    <a:gd name="connsiteX27" fmla="*/ 94283 w 276055"/>
                    <a:gd name="connsiteY27" fmla="*/ 185004 h 228858"/>
                    <a:gd name="connsiteX28" fmla="*/ 94283 w 276055"/>
                    <a:gd name="connsiteY28" fmla="*/ 164913 h 228858"/>
                    <a:gd name="connsiteX29" fmla="*/ 90941 w 276055"/>
                    <a:gd name="connsiteY29" fmla="*/ 161571 h 228858"/>
                    <a:gd name="connsiteX30" fmla="*/ 23580 w 276055"/>
                    <a:gd name="connsiteY30" fmla="*/ 161571 h 228858"/>
                    <a:gd name="connsiteX31" fmla="*/ 20238 w 276055"/>
                    <a:gd name="connsiteY31" fmla="*/ 164913 h 228858"/>
                    <a:gd name="connsiteX32" fmla="*/ 20238 w 276055"/>
                    <a:gd name="connsiteY32" fmla="*/ 208657 h 228858"/>
                    <a:gd name="connsiteX33" fmla="*/ 58105 w 276055"/>
                    <a:gd name="connsiteY33" fmla="*/ 208657 h 228858"/>
                    <a:gd name="connsiteX34" fmla="*/ 68206 w 276055"/>
                    <a:gd name="connsiteY34" fmla="*/ 218758 h 228858"/>
                    <a:gd name="connsiteX35" fmla="*/ 58069 w 276055"/>
                    <a:gd name="connsiteY35" fmla="*/ 228858 h 228858"/>
                    <a:gd name="connsiteX36" fmla="*/ 137991 w 276055"/>
                    <a:gd name="connsiteY36" fmla="*/ 154849 h 228858"/>
                    <a:gd name="connsiteX37" fmla="*/ 129580 w 276055"/>
                    <a:gd name="connsiteY37" fmla="*/ 150369 h 228858"/>
                    <a:gd name="connsiteX38" fmla="*/ 114631 w 276055"/>
                    <a:gd name="connsiteY38" fmla="*/ 127927 h 228858"/>
                    <a:gd name="connsiteX39" fmla="*/ 90868 w 276055"/>
                    <a:gd name="connsiteY39" fmla="*/ 127927 h 228858"/>
                    <a:gd name="connsiteX40" fmla="*/ 67288 w 276055"/>
                    <a:gd name="connsiteY40" fmla="*/ 104347 h 228858"/>
                    <a:gd name="connsiteX41" fmla="*/ 67288 w 276055"/>
                    <a:gd name="connsiteY41" fmla="*/ 23580 h 228858"/>
                    <a:gd name="connsiteX42" fmla="*/ 90868 w 276055"/>
                    <a:gd name="connsiteY42" fmla="*/ 0 h 228858"/>
                    <a:gd name="connsiteX43" fmla="*/ 185114 w 276055"/>
                    <a:gd name="connsiteY43" fmla="*/ 0 h 228858"/>
                    <a:gd name="connsiteX44" fmla="*/ 208694 w 276055"/>
                    <a:gd name="connsiteY44" fmla="*/ 23580 h 228858"/>
                    <a:gd name="connsiteX45" fmla="*/ 208694 w 276055"/>
                    <a:gd name="connsiteY45" fmla="*/ 104347 h 228858"/>
                    <a:gd name="connsiteX46" fmla="*/ 185114 w 276055"/>
                    <a:gd name="connsiteY46" fmla="*/ 127927 h 228858"/>
                    <a:gd name="connsiteX47" fmla="*/ 161351 w 276055"/>
                    <a:gd name="connsiteY47" fmla="*/ 127927 h 228858"/>
                    <a:gd name="connsiteX48" fmla="*/ 146439 w 276055"/>
                    <a:gd name="connsiteY48" fmla="*/ 150369 h 228858"/>
                    <a:gd name="connsiteX49" fmla="*/ 137991 w 276055"/>
                    <a:gd name="connsiteY49" fmla="*/ 154849 h 228858"/>
                    <a:gd name="connsiteX50" fmla="*/ 90904 w 276055"/>
                    <a:gd name="connsiteY50" fmla="*/ 20201 h 228858"/>
                    <a:gd name="connsiteX51" fmla="*/ 87562 w 276055"/>
                    <a:gd name="connsiteY51" fmla="*/ 23543 h 228858"/>
                    <a:gd name="connsiteX52" fmla="*/ 87562 w 276055"/>
                    <a:gd name="connsiteY52" fmla="*/ 104310 h 228858"/>
                    <a:gd name="connsiteX53" fmla="*/ 90904 w 276055"/>
                    <a:gd name="connsiteY53" fmla="*/ 107653 h 228858"/>
                    <a:gd name="connsiteX54" fmla="*/ 120067 w 276055"/>
                    <a:gd name="connsiteY54" fmla="*/ 107653 h 228858"/>
                    <a:gd name="connsiteX55" fmla="*/ 128478 w 276055"/>
                    <a:gd name="connsiteY55" fmla="*/ 112134 h 228858"/>
                    <a:gd name="connsiteX56" fmla="*/ 138028 w 276055"/>
                    <a:gd name="connsiteY56" fmla="*/ 126458 h 228858"/>
                    <a:gd name="connsiteX57" fmla="*/ 147577 w 276055"/>
                    <a:gd name="connsiteY57" fmla="*/ 112134 h 228858"/>
                    <a:gd name="connsiteX58" fmla="*/ 155988 w 276055"/>
                    <a:gd name="connsiteY58" fmla="*/ 107653 h 228858"/>
                    <a:gd name="connsiteX59" fmla="*/ 185151 w 276055"/>
                    <a:gd name="connsiteY59" fmla="*/ 107653 h 228858"/>
                    <a:gd name="connsiteX60" fmla="*/ 188493 w 276055"/>
                    <a:gd name="connsiteY60" fmla="*/ 104310 h 228858"/>
                    <a:gd name="connsiteX61" fmla="*/ 188493 w 276055"/>
                    <a:gd name="connsiteY61" fmla="*/ 23580 h 228858"/>
                    <a:gd name="connsiteX62" fmla="*/ 185151 w 276055"/>
                    <a:gd name="connsiteY62" fmla="*/ 20238 h 228858"/>
                    <a:gd name="connsiteX63" fmla="*/ 90904 w 276055"/>
                    <a:gd name="connsiteY63" fmla="*/ 20238 h 228858"/>
                    <a:gd name="connsiteX64" fmla="*/ 90904 w 276055"/>
                    <a:gd name="connsiteY64" fmla="*/ 20201 h 228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</a:cxnLst>
                  <a:rect l="l" t="t" r="r" b="b"/>
                  <a:pathLst>
                    <a:path w="276055" h="228858">
                      <a:moveTo>
                        <a:pt x="265918" y="228858"/>
                      </a:moveTo>
                      <a:lnTo>
                        <a:pt x="217950" y="228858"/>
                      </a:lnTo>
                      <a:cubicBezTo>
                        <a:pt x="212404" y="228858"/>
                        <a:pt x="207849" y="224341"/>
                        <a:pt x="207849" y="218758"/>
                      </a:cubicBezTo>
                      <a:cubicBezTo>
                        <a:pt x="207849" y="213175"/>
                        <a:pt x="212367" y="208657"/>
                        <a:pt x="217950" y="208657"/>
                      </a:cubicBezTo>
                      <a:lnTo>
                        <a:pt x="255818" y="208657"/>
                      </a:lnTo>
                      <a:lnTo>
                        <a:pt x="255818" y="164913"/>
                      </a:lnTo>
                      <a:cubicBezTo>
                        <a:pt x="255818" y="163040"/>
                        <a:pt x="254275" y="161571"/>
                        <a:pt x="252475" y="161571"/>
                      </a:cubicBezTo>
                      <a:lnTo>
                        <a:pt x="185114" y="161571"/>
                      </a:lnTo>
                      <a:cubicBezTo>
                        <a:pt x="183241" y="161571"/>
                        <a:pt x="181772" y="163114"/>
                        <a:pt x="181772" y="164913"/>
                      </a:cubicBezTo>
                      <a:lnTo>
                        <a:pt x="181772" y="185004"/>
                      </a:lnTo>
                      <a:cubicBezTo>
                        <a:pt x="181772" y="190587"/>
                        <a:pt x="177254" y="195104"/>
                        <a:pt x="171671" y="195104"/>
                      </a:cubicBezTo>
                      <a:cubicBezTo>
                        <a:pt x="166089" y="195104"/>
                        <a:pt x="161571" y="190587"/>
                        <a:pt x="161571" y="185004"/>
                      </a:cubicBezTo>
                      <a:lnTo>
                        <a:pt x="161571" y="164913"/>
                      </a:lnTo>
                      <a:cubicBezTo>
                        <a:pt x="161571" y="151948"/>
                        <a:pt x="172112" y="141333"/>
                        <a:pt x="185151" y="141333"/>
                      </a:cubicBezTo>
                      <a:lnTo>
                        <a:pt x="252475" y="141333"/>
                      </a:lnTo>
                      <a:cubicBezTo>
                        <a:pt x="265441" y="141333"/>
                        <a:pt x="276055" y="151874"/>
                        <a:pt x="276055" y="164913"/>
                      </a:cubicBezTo>
                      <a:lnTo>
                        <a:pt x="276055" y="218758"/>
                      </a:lnTo>
                      <a:cubicBezTo>
                        <a:pt x="275982" y="224377"/>
                        <a:pt x="271464" y="228858"/>
                        <a:pt x="265918" y="228858"/>
                      </a:cubicBezTo>
                      <a:close/>
                      <a:moveTo>
                        <a:pt x="58069" y="228858"/>
                      </a:moveTo>
                      <a:lnTo>
                        <a:pt x="10100" y="228858"/>
                      </a:lnTo>
                      <a:cubicBezTo>
                        <a:pt x="4554" y="228858"/>
                        <a:pt x="0" y="224341"/>
                        <a:pt x="0" y="218758"/>
                      </a:cubicBezTo>
                      <a:lnTo>
                        <a:pt x="0" y="164913"/>
                      </a:lnTo>
                      <a:cubicBezTo>
                        <a:pt x="0" y="151948"/>
                        <a:pt x="10541" y="141333"/>
                        <a:pt x="23580" y="141333"/>
                      </a:cubicBezTo>
                      <a:lnTo>
                        <a:pt x="90904" y="141333"/>
                      </a:lnTo>
                      <a:cubicBezTo>
                        <a:pt x="103870" y="141333"/>
                        <a:pt x="114484" y="151874"/>
                        <a:pt x="114484" y="164913"/>
                      </a:cubicBezTo>
                      <a:lnTo>
                        <a:pt x="114484" y="185004"/>
                      </a:lnTo>
                      <a:cubicBezTo>
                        <a:pt x="114484" y="190587"/>
                        <a:pt x="109967" y="195104"/>
                        <a:pt x="104384" y="195104"/>
                      </a:cubicBezTo>
                      <a:cubicBezTo>
                        <a:pt x="98801" y="195104"/>
                        <a:pt x="94283" y="190587"/>
                        <a:pt x="94283" y="185004"/>
                      </a:cubicBezTo>
                      <a:lnTo>
                        <a:pt x="94283" y="164913"/>
                      </a:lnTo>
                      <a:cubicBezTo>
                        <a:pt x="94283" y="163040"/>
                        <a:pt x="92741" y="161571"/>
                        <a:pt x="90941" y="161571"/>
                      </a:cubicBezTo>
                      <a:lnTo>
                        <a:pt x="23580" y="161571"/>
                      </a:lnTo>
                      <a:cubicBezTo>
                        <a:pt x="21707" y="161571"/>
                        <a:pt x="20238" y="163114"/>
                        <a:pt x="20238" y="164913"/>
                      </a:cubicBezTo>
                      <a:lnTo>
                        <a:pt x="20238" y="208657"/>
                      </a:lnTo>
                      <a:lnTo>
                        <a:pt x="58105" y="208657"/>
                      </a:lnTo>
                      <a:cubicBezTo>
                        <a:pt x="63651" y="208657"/>
                        <a:pt x="68206" y="213175"/>
                        <a:pt x="68206" y="218758"/>
                      </a:cubicBezTo>
                      <a:cubicBezTo>
                        <a:pt x="68132" y="224377"/>
                        <a:pt x="63651" y="228858"/>
                        <a:pt x="58069" y="228858"/>
                      </a:cubicBezTo>
                      <a:close/>
                      <a:moveTo>
                        <a:pt x="137991" y="154849"/>
                      </a:moveTo>
                      <a:cubicBezTo>
                        <a:pt x="134612" y="154849"/>
                        <a:pt x="131453" y="153160"/>
                        <a:pt x="129580" y="150369"/>
                      </a:cubicBezTo>
                      <a:lnTo>
                        <a:pt x="114631" y="127927"/>
                      </a:lnTo>
                      <a:lnTo>
                        <a:pt x="90868" y="127927"/>
                      </a:lnTo>
                      <a:cubicBezTo>
                        <a:pt x="77902" y="127927"/>
                        <a:pt x="67288" y="117386"/>
                        <a:pt x="67288" y="104347"/>
                      </a:cubicBezTo>
                      <a:lnTo>
                        <a:pt x="67288" y="23580"/>
                      </a:lnTo>
                      <a:cubicBezTo>
                        <a:pt x="67288" y="10615"/>
                        <a:pt x="77829" y="0"/>
                        <a:pt x="90868" y="0"/>
                      </a:cubicBezTo>
                      <a:lnTo>
                        <a:pt x="185114" y="0"/>
                      </a:lnTo>
                      <a:cubicBezTo>
                        <a:pt x="198080" y="0"/>
                        <a:pt x="208694" y="10541"/>
                        <a:pt x="208694" y="23580"/>
                      </a:cubicBezTo>
                      <a:lnTo>
                        <a:pt x="208694" y="104347"/>
                      </a:lnTo>
                      <a:cubicBezTo>
                        <a:pt x="208694" y="117312"/>
                        <a:pt x="198153" y="127927"/>
                        <a:pt x="185114" y="127927"/>
                      </a:cubicBezTo>
                      <a:lnTo>
                        <a:pt x="161351" y="127927"/>
                      </a:lnTo>
                      <a:lnTo>
                        <a:pt x="146439" y="150369"/>
                      </a:lnTo>
                      <a:cubicBezTo>
                        <a:pt x="144529" y="153160"/>
                        <a:pt x="141407" y="154849"/>
                        <a:pt x="137991" y="154849"/>
                      </a:cubicBezTo>
                      <a:close/>
                      <a:moveTo>
                        <a:pt x="90904" y="20201"/>
                      </a:moveTo>
                      <a:cubicBezTo>
                        <a:pt x="89031" y="20201"/>
                        <a:pt x="87562" y="21744"/>
                        <a:pt x="87562" y="23543"/>
                      </a:cubicBezTo>
                      <a:lnTo>
                        <a:pt x="87562" y="104310"/>
                      </a:lnTo>
                      <a:cubicBezTo>
                        <a:pt x="87562" y="106184"/>
                        <a:pt x="89105" y="107653"/>
                        <a:pt x="90904" y="107653"/>
                      </a:cubicBezTo>
                      <a:lnTo>
                        <a:pt x="120067" y="107653"/>
                      </a:lnTo>
                      <a:cubicBezTo>
                        <a:pt x="123446" y="107653"/>
                        <a:pt x="126605" y="109342"/>
                        <a:pt x="128478" y="112134"/>
                      </a:cubicBezTo>
                      <a:lnTo>
                        <a:pt x="138028" y="126458"/>
                      </a:lnTo>
                      <a:lnTo>
                        <a:pt x="147577" y="112134"/>
                      </a:lnTo>
                      <a:cubicBezTo>
                        <a:pt x="149450" y="109342"/>
                        <a:pt x="152572" y="107653"/>
                        <a:pt x="155988" y="107653"/>
                      </a:cubicBezTo>
                      <a:lnTo>
                        <a:pt x="185151" y="107653"/>
                      </a:lnTo>
                      <a:cubicBezTo>
                        <a:pt x="187024" y="107653"/>
                        <a:pt x="188493" y="106110"/>
                        <a:pt x="188493" y="104310"/>
                      </a:cubicBezTo>
                      <a:lnTo>
                        <a:pt x="188493" y="23580"/>
                      </a:lnTo>
                      <a:cubicBezTo>
                        <a:pt x="188493" y="21707"/>
                        <a:pt x="186951" y="20238"/>
                        <a:pt x="185151" y="20238"/>
                      </a:cubicBezTo>
                      <a:lnTo>
                        <a:pt x="90904" y="20238"/>
                      </a:lnTo>
                      <a:lnTo>
                        <a:pt x="90904" y="20201"/>
                      </a:lnTo>
                      <a:close/>
                    </a:path>
                  </a:pathLst>
                </a:custGeom>
                <a:grpFill/>
                <a:ln w="363" cap="flat">
                  <a:noFill/>
                  <a:prstDash val="solid"/>
                  <a:miter/>
                </a:ln>
                <a:effectLst/>
              </p:spPr>
              <p:txBody>
                <a:bodyPr lIns="82296" tIns="41148" rIns="82296" bIns="41148" rtlCol="0" anchor="ctr"/>
                <a:lstStyle/>
                <a:p>
                  <a:endParaRPr lang="zh-CN" altLang="en-US" sz="1620"/>
                </a:p>
              </p:txBody>
            </p:sp>
          </p:grp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2589358F-C9C5-ACC2-00CA-3D304477D8C4}"/>
                  </a:ext>
                </a:extLst>
              </p:cNvPr>
              <p:cNvSpPr/>
              <p:nvPr/>
            </p:nvSpPr>
            <p:spPr>
              <a:xfrm>
                <a:off x="1135199" y="3463699"/>
                <a:ext cx="677690" cy="677690"/>
              </a:xfrm>
              <a:prstGeom prst="ellipse">
                <a:avLst/>
              </a:prstGeom>
              <a:noFill/>
              <a:ln w="1143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2296" tIns="41148" rIns="82296" bIns="41148" rtlCol="0" anchor="ctr"/>
              <a:lstStyle/>
              <a:p>
                <a:pPr algn="ctr"/>
                <a:endParaRPr lang="zh-CN" altLang="en-US" sz="1620"/>
              </a:p>
            </p:txBody>
          </p: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3BF597B-ACE6-CF68-F492-CF7DB7E32CA8}"/>
                </a:ext>
              </a:extLst>
            </p:cNvPr>
            <p:cNvSpPr txBox="1"/>
            <p:nvPr/>
          </p:nvSpPr>
          <p:spPr>
            <a:xfrm>
              <a:off x="708231" y="4329115"/>
              <a:ext cx="1587598" cy="280522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lstStyle/>
            <a:p>
              <a:r>
                <a:rPr kumimoji="0" lang="zh-CN" altLang="en-US" sz="2200" b="1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+mj-ea"/>
                  <a:ea typeface="+mj-ea"/>
                </a:rPr>
                <a:t>输入小标题</a:t>
              </a:r>
              <a:endParaRPr lang="zh-CN" altLang="en-US" sz="2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7E41FA96-8B06-72CF-64D7-DD1C8F0FFC9E}"/>
                </a:ext>
              </a:extLst>
            </p:cNvPr>
            <p:cNvSpPr txBox="1"/>
            <p:nvPr/>
          </p:nvSpPr>
          <p:spPr>
            <a:xfrm flipH="1">
              <a:off x="703580" y="4910128"/>
              <a:ext cx="3293653" cy="864792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学校植根齐鲁文化沃土，汲取泉城人文灵韵秉承“尊贤尚功、奋发有为”的校园精神和“弘德明志、博学笃行”的校训，自觉传承创新齐鲁文化</a:t>
              </a: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DF2D01EF-E803-4712-26CC-D717B4DB4A31}"/>
                </a:ext>
              </a:extLst>
            </p:cNvPr>
            <p:cNvCxnSpPr>
              <a:cxnSpLocks/>
            </p:cNvCxnSpPr>
            <p:nvPr/>
          </p:nvCxnSpPr>
          <p:spPr>
            <a:xfrm>
              <a:off x="690406" y="4763404"/>
              <a:ext cx="19711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1EC6623-C289-90C3-9DBC-CB5709A11465}"/>
              </a:ext>
            </a:extLst>
          </p:cNvPr>
          <p:cNvGrpSpPr/>
          <p:nvPr/>
        </p:nvGrpSpPr>
        <p:grpSpPr>
          <a:xfrm>
            <a:off x="4444615" y="3515951"/>
            <a:ext cx="3306829" cy="2193082"/>
            <a:chOff x="4729216" y="3542077"/>
            <a:chExt cx="3306829" cy="2193082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30F4BD4-AE79-BA6F-9E23-AB33970778FD}"/>
                </a:ext>
              </a:extLst>
            </p:cNvPr>
            <p:cNvGrpSpPr/>
            <p:nvPr/>
          </p:nvGrpSpPr>
          <p:grpSpPr>
            <a:xfrm>
              <a:off x="4744001" y="3542077"/>
              <a:ext cx="677690" cy="677690"/>
              <a:chOff x="4770127" y="3447263"/>
              <a:chExt cx="677690" cy="677690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7D996F0C-ABD5-1E75-0388-F69DE56B9FE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952426" y="3569751"/>
                <a:ext cx="360088" cy="409200"/>
                <a:chOff x="10064456" y="-626910"/>
                <a:chExt cx="254597" cy="289320"/>
              </a:xfr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10800000" scaled="0"/>
              </a:gradFill>
            </p:grpSpPr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50342FC1-21BC-9D45-0F8A-CB5A8190984E}"/>
                    </a:ext>
                  </a:extLst>
                </p:cNvPr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0064456" y="-626909"/>
                  <a:ext cx="254597" cy="289319"/>
                </a:xfrm>
                <a:custGeom>
                  <a:avLst/>
                  <a:gdLst>
                    <a:gd name="connsiteX0" fmla="*/ 257170 w 282886"/>
                    <a:gd name="connsiteY0" fmla="*/ 321465 h 321465"/>
                    <a:gd name="connsiteX1" fmla="*/ 25717 w 282886"/>
                    <a:gd name="connsiteY1" fmla="*/ 321465 h 321465"/>
                    <a:gd name="connsiteX2" fmla="*/ 0 w 282886"/>
                    <a:gd name="connsiteY2" fmla="*/ 295304 h 321465"/>
                    <a:gd name="connsiteX3" fmla="*/ 0 w 282886"/>
                    <a:gd name="connsiteY3" fmla="*/ 25272 h 321465"/>
                    <a:gd name="connsiteX4" fmla="*/ 25717 w 282886"/>
                    <a:gd name="connsiteY4" fmla="*/ 0 h 321465"/>
                    <a:gd name="connsiteX5" fmla="*/ 186448 w 282886"/>
                    <a:gd name="connsiteY5" fmla="*/ 0 h 321465"/>
                    <a:gd name="connsiteX6" fmla="*/ 195872 w 282886"/>
                    <a:gd name="connsiteY6" fmla="*/ 4109 h 321465"/>
                    <a:gd name="connsiteX7" fmla="*/ 279452 w 282886"/>
                    <a:gd name="connsiteY7" fmla="*/ 94118 h 321465"/>
                    <a:gd name="connsiteX8" fmla="*/ 282887 w 282886"/>
                    <a:gd name="connsiteY8" fmla="*/ 102423 h 321465"/>
                    <a:gd name="connsiteX9" fmla="*/ 282887 w 282886"/>
                    <a:gd name="connsiteY9" fmla="*/ 295304 h 321465"/>
                    <a:gd name="connsiteX10" fmla="*/ 257170 w 282886"/>
                    <a:gd name="connsiteY10" fmla="*/ 321465 h 321465"/>
                    <a:gd name="connsiteX11" fmla="*/ 25717 w 282886"/>
                    <a:gd name="connsiteY11" fmla="*/ 25272 h 321465"/>
                    <a:gd name="connsiteX12" fmla="*/ 25717 w 282886"/>
                    <a:gd name="connsiteY12" fmla="*/ 295304 h 321465"/>
                    <a:gd name="connsiteX13" fmla="*/ 257170 w 282886"/>
                    <a:gd name="connsiteY13" fmla="*/ 295304 h 321465"/>
                    <a:gd name="connsiteX14" fmla="*/ 257170 w 282886"/>
                    <a:gd name="connsiteY14" fmla="*/ 107471 h 321465"/>
                    <a:gd name="connsiteX15" fmla="*/ 180841 w 282886"/>
                    <a:gd name="connsiteY15" fmla="*/ 25717 h 321465"/>
                    <a:gd name="connsiteX16" fmla="*/ 25717 w 282886"/>
                    <a:gd name="connsiteY16" fmla="*/ 25272 h 321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82886" h="321465">
                      <a:moveTo>
                        <a:pt x="257170" y="321465"/>
                      </a:moveTo>
                      <a:lnTo>
                        <a:pt x="25717" y="321465"/>
                      </a:lnTo>
                      <a:cubicBezTo>
                        <a:pt x="11534" y="321465"/>
                        <a:pt x="0" y="309932"/>
                        <a:pt x="0" y="295304"/>
                      </a:cubicBezTo>
                      <a:lnTo>
                        <a:pt x="0" y="25272"/>
                      </a:lnTo>
                      <a:cubicBezTo>
                        <a:pt x="0" y="11537"/>
                        <a:pt x="11534" y="0"/>
                        <a:pt x="25717" y="0"/>
                      </a:cubicBezTo>
                      <a:lnTo>
                        <a:pt x="186448" y="0"/>
                      </a:lnTo>
                      <a:cubicBezTo>
                        <a:pt x="190024" y="1"/>
                        <a:pt x="193438" y="1489"/>
                        <a:pt x="195872" y="4109"/>
                      </a:cubicBezTo>
                      <a:lnTo>
                        <a:pt x="279452" y="94118"/>
                      </a:lnTo>
                      <a:cubicBezTo>
                        <a:pt x="281662" y="96496"/>
                        <a:pt x="282888" y="99622"/>
                        <a:pt x="282887" y="102423"/>
                      </a:cubicBezTo>
                      <a:lnTo>
                        <a:pt x="282887" y="295304"/>
                      </a:lnTo>
                      <a:cubicBezTo>
                        <a:pt x="282887" y="309933"/>
                        <a:pt x="271353" y="321465"/>
                        <a:pt x="257170" y="321465"/>
                      </a:cubicBezTo>
                      <a:close/>
                      <a:moveTo>
                        <a:pt x="25717" y="25272"/>
                      </a:moveTo>
                      <a:lnTo>
                        <a:pt x="25717" y="295304"/>
                      </a:lnTo>
                      <a:lnTo>
                        <a:pt x="257170" y="295304"/>
                      </a:lnTo>
                      <a:lnTo>
                        <a:pt x="257170" y="107471"/>
                      </a:lnTo>
                      <a:lnTo>
                        <a:pt x="180841" y="25717"/>
                      </a:lnTo>
                      <a:lnTo>
                        <a:pt x="25717" y="25272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16200000" scaled="1"/>
                </a:gra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82296" tIns="41148" rIns="82296" bIns="41148"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effectLst>
                      <a:outerShdw blurRad="45720" dist="34290" dir="5400000" algn="t" rotWithShape="0">
                        <a:schemeClr val="accent3">
                          <a:lumMod val="75000"/>
                          <a:alpha val="40000"/>
                        </a:schemeClr>
                      </a:outerShdw>
                    </a:effectLst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任意多边形: 形状 25">
                  <a:extLst>
                    <a:ext uri="{FF2B5EF4-FFF2-40B4-BE49-F238E27FC236}">
                      <a16:creationId xmlns:a16="http://schemas.microsoft.com/office/drawing/2014/main" id="{309C83A5-06EC-9D0A-7BEB-8CE0ADABF163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0110158" y="-626910"/>
                  <a:ext cx="208890" cy="243026"/>
                </a:xfrm>
                <a:custGeom>
                  <a:avLst/>
                  <a:gdLst>
                    <a:gd name="connsiteX0" fmla="*/ 219243 w 232100"/>
                    <a:gd name="connsiteY0" fmla="*/ 128585 h 270029"/>
                    <a:gd name="connsiteX1" fmla="*/ 116375 w 232100"/>
                    <a:gd name="connsiteY1" fmla="*/ 128585 h 270029"/>
                    <a:gd name="connsiteX2" fmla="*/ 103516 w 232100"/>
                    <a:gd name="connsiteY2" fmla="*/ 115726 h 270029"/>
                    <a:gd name="connsiteX3" fmla="*/ 103516 w 232100"/>
                    <a:gd name="connsiteY3" fmla="*/ 12858 h 270029"/>
                    <a:gd name="connsiteX4" fmla="*/ 116375 w 232100"/>
                    <a:gd name="connsiteY4" fmla="*/ 0 h 270029"/>
                    <a:gd name="connsiteX5" fmla="*/ 129233 w 232100"/>
                    <a:gd name="connsiteY5" fmla="*/ 12858 h 270029"/>
                    <a:gd name="connsiteX6" fmla="*/ 129233 w 232100"/>
                    <a:gd name="connsiteY6" fmla="*/ 102868 h 270029"/>
                    <a:gd name="connsiteX7" fmla="*/ 219242 w 232100"/>
                    <a:gd name="connsiteY7" fmla="*/ 102868 h 270029"/>
                    <a:gd name="connsiteX8" fmla="*/ 232101 w 232100"/>
                    <a:gd name="connsiteY8" fmla="*/ 115726 h 270029"/>
                    <a:gd name="connsiteX9" fmla="*/ 219243 w 232100"/>
                    <a:gd name="connsiteY9" fmla="*/ 128585 h 270029"/>
                    <a:gd name="connsiteX10" fmla="*/ 128585 w 232100"/>
                    <a:gd name="connsiteY10" fmla="*/ 191317 h 270029"/>
                    <a:gd name="connsiteX11" fmla="*/ 78784 w 232100"/>
                    <a:gd name="connsiteY11" fmla="*/ 191317 h 270029"/>
                    <a:gd name="connsiteX12" fmla="*/ 78784 w 232100"/>
                    <a:gd name="connsiteY12" fmla="*/ 141444 h 270029"/>
                    <a:gd name="connsiteX13" fmla="*/ 49999 w 232100"/>
                    <a:gd name="connsiteY13" fmla="*/ 141444 h 270029"/>
                    <a:gd name="connsiteX14" fmla="*/ 49999 w 232100"/>
                    <a:gd name="connsiteY14" fmla="*/ 191317 h 270029"/>
                    <a:gd name="connsiteX15" fmla="*/ 0 w 232100"/>
                    <a:gd name="connsiteY15" fmla="*/ 191317 h 270029"/>
                    <a:gd name="connsiteX16" fmla="*/ 0 w 232100"/>
                    <a:gd name="connsiteY16" fmla="*/ 219383 h 270029"/>
                    <a:gd name="connsiteX17" fmla="*/ 49999 w 232100"/>
                    <a:gd name="connsiteY17" fmla="*/ 219383 h 270029"/>
                    <a:gd name="connsiteX18" fmla="*/ 49999 w 232100"/>
                    <a:gd name="connsiteY18" fmla="*/ 270030 h 270029"/>
                    <a:gd name="connsiteX19" fmla="*/ 78784 w 232100"/>
                    <a:gd name="connsiteY19" fmla="*/ 270030 h 270029"/>
                    <a:gd name="connsiteX20" fmla="*/ 78784 w 232100"/>
                    <a:gd name="connsiteY20" fmla="*/ 219383 h 270029"/>
                    <a:gd name="connsiteX21" fmla="*/ 128585 w 232100"/>
                    <a:gd name="connsiteY21" fmla="*/ 219383 h 270029"/>
                    <a:gd name="connsiteX22" fmla="*/ 128585 w 232100"/>
                    <a:gd name="connsiteY22" fmla="*/ 191317 h 270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32100" h="270029">
                      <a:moveTo>
                        <a:pt x="219243" y="128585"/>
                      </a:moveTo>
                      <a:lnTo>
                        <a:pt x="116375" y="128585"/>
                      </a:lnTo>
                      <a:cubicBezTo>
                        <a:pt x="109274" y="128585"/>
                        <a:pt x="103516" y="122827"/>
                        <a:pt x="103516" y="115726"/>
                      </a:cubicBezTo>
                      <a:lnTo>
                        <a:pt x="103516" y="12858"/>
                      </a:lnTo>
                      <a:cubicBezTo>
                        <a:pt x="103516" y="5757"/>
                        <a:pt x="109274" y="0"/>
                        <a:pt x="116375" y="0"/>
                      </a:cubicBezTo>
                      <a:cubicBezTo>
                        <a:pt x="123476" y="0"/>
                        <a:pt x="129233" y="5758"/>
                        <a:pt x="129233" y="12858"/>
                      </a:cubicBezTo>
                      <a:lnTo>
                        <a:pt x="129233" y="102868"/>
                      </a:lnTo>
                      <a:lnTo>
                        <a:pt x="219242" y="102868"/>
                      </a:lnTo>
                      <a:cubicBezTo>
                        <a:pt x="226344" y="102868"/>
                        <a:pt x="232101" y="108625"/>
                        <a:pt x="232101" y="115726"/>
                      </a:cubicBezTo>
                      <a:cubicBezTo>
                        <a:pt x="232101" y="122828"/>
                        <a:pt x="226344" y="128585"/>
                        <a:pt x="219243" y="128585"/>
                      </a:cubicBezTo>
                      <a:close/>
                      <a:moveTo>
                        <a:pt x="128585" y="191317"/>
                      </a:moveTo>
                      <a:lnTo>
                        <a:pt x="78784" y="191317"/>
                      </a:lnTo>
                      <a:lnTo>
                        <a:pt x="78784" y="141444"/>
                      </a:lnTo>
                      <a:lnTo>
                        <a:pt x="49999" y="141444"/>
                      </a:lnTo>
                      <a:lnTo>
                        <a:pt x="49999" y="191317"/>
                      </a:lnTo>
                      <a:lnTo>
                        <a:pt x="0" y="191317"/>
                      </a:lnTo>
                      <a:lnTo>
                        <a:pt x="0" y="219383"/>
                      </a:lnTo>
                      <a:lnTo>
                        <a:pt x="49999" y="219383"/>
                      </a:lnTo>
                      <a:lnTo>
                        <a:pt x="49999" y="270030"/>
                      </a:lnTo>
                      <a:lnTo>
                        <a:pt x="78784" y="270030"/>
                      </a:lnTo>
                      <a:lnTo>
                        <a:pt x="78784" y="219383"/>
                      </a:lnTo>
                      <a:lnTo>
                        <a:pt x="128585" y="219383"/>
                      </a:lnTo>
                      <a:lnTo>
                        <a:pt x="128585" y="191317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16200000" scaled="1"/>
                </a:gra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82296" tIns="41148" rIns="82296" bIns="41148"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effectLst>
                      <a:outerShdw blurRad="45720" dist="34290" dir="5400000" algn="t" rotWithShape="0">
                        <a:schemeClr val="accent3">
                          <a:lumMod val="75000"/>
                          <a:alpha val="40000"/>
                        </a:schemeClr>
                      </a:outerShdw>
                    </a:effectLst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715B0101-2854-F764-A671-A85DCA453078}"/>
                  </a:ext>
                </a:extLst>
              </p:cNvPr>
              <p:cNvSpPr/>
              <p:nvPr/>
            </p:nvSpPr>
            <p:spPr>
              <a:xfrm>
                <a:off x="4770127" y="3447263"/>
                <a:ext cx="677690" cy="677690"/>
              </a:xfrm>
              <a:prstGeom prst="ellipse">
                <a:avLst/>
              </a:prstGeom>
              <a:noFill/>
              <a:ln w="1143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2296" tIns="41148" rIns="82296" bIns="41148" rtlCol="0" anchor="ctr"/>
              <a:lstStyle/>
              <a:p>
                <a:pPr algn="ctr"/>
                <a:endParaRPr lang="zh-CN" altLang="en-US" sz="1620"/>
              </a:p>
            </p:txBody>
          </p:sp>
        </p:grp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0DC3853-C5AA-9A2A-6E78-1F93CC4D2CD2}"/>
                </a:ext>
              </a:extLst>
            </p:cNvPr>
            <p:cNvSpPr txBox="1"/>
            <p:nvPr/>
          </p:nvSpPr>
          <p:spPr>
            <a:xfrm>
              <a:off x="4733978" y="4310853"/>
              <a:ext cx="1756106" cy="29878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lstStyle/>
            <a:p>
              <a:r>
                <a:rPr kumimoji="0" lang="zh-CN" altLang="en-US" sz="2200" b="1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+mj-ea"/>
                  <a:ea typeface="+mj-ea"/>
                </a:rPr>
                <a:t>输入小标题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417704E-B8D7-513D-0FF8-1BE50462E214}"/>
                </a:ext>
              </a:extLst>
            </p:cNvPr>
            <p:cNvSpPr txBox="1"/>
            <p:nvPr/>
          </p:nvSpPr>
          <p:spPr>
            <a:xfrm flipH="1">
              <a:off x="4742393" y="4891866"/>
              <a:ext cx="3293652" cy="843293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学校植根齐鲁文化沃土，汲取泉城人文灵韵秉承“尊贤尚功、奋发有为”的校园精神和“弘德明志、博学笃行”的校训，自觉传承创新齐鲁文化</a:t>
              </a: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E851B34-35FF-A3EB-47D4-1F964DA21E01}"/>
                </a:ext>
              </a:extLst>
            </p:cNvPr>
            <p:cNvCxnSpPr>
              <a:cxnSpLocks/>
            </p:cNvCxnSpPr>
            <p:nvPr/>
          </p:nvCxnSpPr>
          <p:spPr>
            <a:xfrm>
              <a:off x="4729216" y="4745142"/>
              <a:ext cx="19711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068DD9C-03BF-ADAE-90EB-EA421EA6C36F}"/>
              </a:ext>
            </a:extLst>
          </p:cNvPr>
          <p:cNvGrpSpPr/>
          <p:nvPr/>
        </p:nvGrpSpPr>
        <p:grpSpPr>
          <a:xfrm>
            <a:off x="8198827" y="3515951"/>
            <a:ext cx="3293764" cy="2211344"/>
            <a:chOff x="8489833" y="3542077"/>
            <a:chExt cx="3293764" cy="221134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543872AD-8FC5-29BB-C562-AF320DAC1A1C}"/>
                </a:ext>
              </a:extLst>
            </p:cNvPr>
            <p:cNvGrpSpPr/>
            <p:nvPr/>
          </p:nvGrpSpPr>
          <p:grpSpPr>
            <a:xfrm>
              <a:off x="8495625" y="3542077"/>
              <a:ext cx="677690" cy="677690"/>
              <a:chOff x="8142925" y="3463699"/>
              <a:chExt cx="677690" cy="677690"/>
            </a:xfrm>
          </p:grpSpPr>
          <p:sp>
            <p:nvSpPr>
              <p:cNvPr id="28" name="图形 6">
                <a:extLst>
                  <a:ext uri="{FF2B5EF4-FFF2-40B4-BE49-F238E27FC236}">
                    <a16:creationId xmlns:a16="http://schemas.microsoft.com/office/drawing/2014/main" id="{DF62F847-9FBC-DB63-2386-8EDAD16A6E44}"/>
                  </a:ext>
                </a:extLst>
              </p:cNvPr>
              <p:cNvSpPr>
                <a:spLocks/>
              </p:cNvSpPr>
              <p:nvPr>
                <p:custDataLst>
                  <p:tags r:id="rId1"/>
                </p:custDataLst>
              </p:nvPr>
            </p:nvSpPr>
            <p:spPr>
              <a:xfrm>
                <a:off x="8301727" y="3597946"/>
                <a:ext cx="360089" cy="409198"/>
              </a:xfrm>
              <a:custGeom>
                <a:avLst/>
                <a:gdLst>
                  <a:gd name="connsiteX0" fmla="*/ 203723 w 274242"/>
                  <a:gd name="connsiteY0" fmla="*/ 0 h 274242"/>
                  <a:gd name="connsiteX1" fmla="*/ 203723 w 274242"/>
                  <a:gd name="connsiteY1" fmla="*/ 54849 h 274242"/>
                  <a:gd name="connsiteX2" fmla="*/ 274243 w 274242"/>
                  <a:gd name="connsiteY2" fmla="*/ 54849 h 274242"/>
                  <a:gd name="connsiteX3" fmla="*/ 274243 w 274242"/>
                  <a:gd name="connsiteY3" fmla="*/ 274243 h 274242"/>
                  <a:gd name="connsiteX4" fmla="*/ 0 w 274242"/>
                  <a:gd name="connsiteY4" fmla="*/ 274243 h 274242"/>
                  <a:gd name="connsiteX5" fmla="*/ 0 w 274242"/>
                  <a:gd name="connsiteY5" fmla="*/ 54849 h 274242"/>
                  <a:gd name="connsiteX6" fmla="*/ 70520 w 274242"/>
                  <a:gd name="connsiteY6" fmla="*/ 54849 h 274242"/>
                  <a:gd name="connsiteX7" fmla="*/ 70520 w 274242"/>
                  <a:gd name="connsiteY7" fmla="*/ 0 h 274242"/>
                  <a:gd name="connsiteX8" fmla="*/ 203723 w 274242"/>
                  <a:gd name="connsiteY8" fmla="*/ 0 h 274242"/>
                  <a:gd name="connsiteX9" fmla="*/ 250736 w 274242"/>
                  <a:gd name="connsiteY9" fmla="*/ 78355 h 274242"/>
                  <a:gd name="connsiteX10" fmla="*/ 23507 w 274242"/>
                  <a:gd name="connsiteY10" fmla="*/ 78355 h 274242"/>
                  <a:gd name="connsiteX11" fmla="*/ 23507 w 274242"/>
                  <a:gd name="connsiteY11" fmla="*/ 250736 h 274242"/>
                  <a:gd name="connsiteX12" fmla="*/ 250736 w 274242"/>
                  <a:gd name="connsiteY12" fmla="*/ 250736 h 274242"/>
                  <a:gd name="connsiteX13" fmla="*/ 250736 w 274242"/>
                  <a:gd name="connsiteY13" fmla="*/ 78355 h 274242"/>
                  <a:gd name="connsiteX14" fmla="*/ 148820 w 274242"/>
                  <a:gd name="connsiteY14" fmla="*/ 109642 h 274242"/>
                  <a:gd name="connsiteX15" fmla="*/ 148820 w 274242"/>
                  <a:gd name="connsiteY15" fmla="*/ 152793 h 274242"/>
                  <a:gd name="connsiteX16" fmla="*/ 191970 w 274242"/>
                  <a:gd name="connsiteY16" fmla="*/ 152793 h 274242"/>
                  <a:gd name="connsiteX17" fmla="*/ 191970 w 274242"/>
                  <a:gd name="connsiteY17" fmla="*/ 176299 h 274242"/>
                  <a:gd name="connsiteX18" fmla="*/ 148820 w 274242"/>
                  <a:gd name="connsiteY18" fmla="*/ 176299 h 274242"/>
                  <a:gd name="connsiteX19" fmla="*/ 148820 w 274242"/>
                  <a:gd name="connsiteY19" fmla="*/ 219449 h 274242"/>
                  <a:gd name="connsiteX20" fmla="*/ 125313 w 274242"/>
                  <a:gd name="connsiteY20" fmla="*/ 219449 h 274242"/>
                  <a:gd name="connsiteX21" fmla="*/ 125313 w 274242"/>
                  <a:gd name="connsiteY21" fmla="*/ 176299 h 274242"/>
                  <a:gd name="connsiteX22" fmla="*/ 82163 w 274242"/>
                  <a:gd name="connsiteY22" fmla="*/ 176299 h 274242"/>
                  <a:gd name="connsiteX23" fmla="*/ 82163 w 274242"/>
                  <a:gd name="connsiteY23" fmla="*/ 152793 h 274242"/>
                  <a:gd name="connsiteX24" fmla="*/ 125313 w 274242"/>
                  <a:gd name="connsiteY24" fmla="*/ 152793 h 274242"/>
                  <a:gd name="connsiteX25" fmla="*/ 125313 w 274242"/>
                  <a:gd name="connsiteY25" fmla="*/ 109642 h 274242"/>
                  <a:gd name="connsiteX26" fmla="*/ 148820 w 274242"/>
                  <a:gd name="connsiteY26" fmla="*/ 109642 h 274242"/>
                  <a:gd name="connsiteX27" fmla="*/ 180217 w 274242"/>
                  <a:gd name="connsiteY27" fmla="*/ 23507 h 274242"/>
                  <a:gd name="connsiteX28" fmla="*/ 94026 w 274242"/>
                  <a:gd name="connsiteY28" fmla="*/ 23507 h 274242"/>
                  <a:gd name="connsiteX29" fmla="*/ 94026 w 274242"/>
                  <a:gd name="connsiteY29" fmla="*/ 54849 h 274242"/>
                  <a:gd name="connsiteX30" fmla="*/ 180217 w 274242"/>
                  <a:gd name="connsiteY30" fmla="*/ 54849 h 274242"/>
                  <a:gd name="connsiteX31" fmla="*/ 180217 w 274242"/>
                  <a:gd name="connsiteY31" fmla="*/ 23507 h 27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74242" h="274242">
                    <a:moveTo>
                      <a:pt x="203723" y="0"/>
                    </a:moveTo>
                    <a:lnTo>
                      <a:pt x="203723" y="54849"/>
                    </a:lnTo>
                    <a:lnTo>
                      <a:pt x="274243" y="54849"/>
                    </a:lnTo>
                    <a:lnTo>
                      <a:pt x="274243" y="274243"/>
                    </a:lnTo>
                    <a:lnTo>
                      <a:pt x="0" y="274243"/>
                    </a:lnTo>
                    <a:lnTo>
                      <a:pt x="0" y="54849"/>
                    </a:lnTo>
                    <a:lnTo>
                      <a:pt x="70520" y="54849"/>
                    </a:lnTo>
                    <a:lnTo>
                      <a:pt x="70520" y="0"/>
                    </a:lnTo>
                    <a:lnTo>
                      <a:pt x="203723" y="0"/>
                    </a:lnTo>
                    <a:close/>
                    <a:moveTo>
                      <a:pt x="250736" y="78355"/>
                    </a:moveTo>
                    <a:lnTo>
                      <a:pt x="23507" y="78355"/>
                    </a:lnTo>
                    <a:lnTo>
                      <a:pt x="23507" y="250736"/>
                    </a:lnTo>
                    <a:lnTo>
                      <a:pt x="250736" y="250736"/>
                    </a:lnTo>
                    <a:lnTo>
                      <a:pt x="250736" y="78355"/>
                    </a:lnTo>
                    <a:close/>
                    <a:moveTo>
                      <a:pt x="148820" y="109642"/>
                    </a:moveTo>
                    <a:lnTo>
                      <a:pt x="148820" y="152793"/>
                    </a:lnTo>
                    <a:lnTo>
                      <a:pt x="191970" y="152793"/>
                    </a:lnTo>
                    <a:lnTo>
                      <a:pt x="191970" y="176299"/>
                    </a:lnTo>
                    <a:lnTo>
                      <a:pt x="148820" y="176299"/>
                    </a:lnTo>
                    <a:lnTo>
                      <a:pt x="148820" y="219449"/>
                    </a:lnTo>
                    <a:lnTo>
                      <a:pt x="125313" y="219449"/>
                    </a:lnTo>
                    <a:lnTo>
                      <a:pt x="125313" y="176299"/>
                    </a:lnTo>
                    <a:lnTo>
                      <a:pt x="82163" y="176299"/>
                    </a:lnTo>
                    <a:lnTo>
                      <a:pt x="82163" y="152793"/>
                    </a:lnTo>
                    <a:lnTo>
                      <a:pt x="125313" y="152793"/>
                    </a:lnTo>
                    <a:lnTo>
                      <a:pt x="125313" y="109642"/>
                    </a:lnTo>
                    <a:lnTo>
                      <a:pt x="148820" y="109642"/>
                    </a:lnTo>
                    <a:close/>
                    <a:moveTo>
                      <a:pt x="180217" y="23507"/>
                    </a:moveTo>
                    <a:lnTo>
                      <a:pt x="94026" y="23507"/>
                    </a:lnTo>
                    <a:lnTo>
                      <a:pt x="94026" y="54849"/>
                    </a:lnTo>
                    <a:lnTo>
                      <a:pt x="180217" y="54849"/>
                    </a:lnTo>
                    <a:lnTo>
                      <a:pt x="180217" y="23507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3">
                      <a:lumMod val="75000"/>
                    </a:schemeClr>
                  </a:gs>
                </a:gsLst>
                <a:lin ang="16200000" scaled="1"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82296" tIns="41148" rIns="82296" bIns="41148"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effectLst>
                    <a:outerShdw blurRad="45720" dist="34290" dir="5400000" algn="t" rotWithShape="0">
                      <a:schemeClr val="accent3">
                        <a:lumMod val="75000"/>
                        <a:alpha val="40000"/>
                      </a:scheme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E1134FE6-56B9-B747-F0CF-E0BB00BFF648}"/>
                  </a:ext>
                </a:extLst>
              </p:cNvPr>
              <p:cNvSpPr/>
              <p:nvPr/>
            </p:nvSpPr>
            <p:spPr>
              <a:xfrm>
                <a:off x="8142925" y="3463699"/>
                <a:ext cx="677690" cy="677690"/>
              </a:xfrm>
              <a:prstGeom prst="ellipse">
                <a:avLst/>
              </a:prstGeom>
              <a:noFill/>
              <a:ln w="1143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2296" tIns="41148" rIns="82296" bIns="41148" rtlCol="0" anchor="ctr"/>
              <a:lstStyle/>
              <a:p>
                <a:pPr algn="ctr"/>
                <a:endParaRPr lang="zh-CN" altLang="en-US" sz="1620"/>
              </a:p>
            </p:txBody>
          </p: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A38FD2A-827A-1CA1-616D-DAEB60F2E0F4}"/>
                </a:ext>
              </a:extLst>
            </p:cNvPr>
            <p:cNvSpPr txBox="1"/>
            <p:nvPr/>
          </p:nvSpPr>
          <p:spPr>
            <a:xfrm>
              <a:off x="8494595" y="4329115"/>
              <a:ext cx="1756106" cy="316722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lstStyle/>
            <a:p>
              <a:r>
                <a:rPr kumimoji="0" lang="zh-CN" altLang="en-US" sz="2200" b="1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+mj-ea"/>
                  <a:ea typeface="+mj-ea"/>
                </a:rPr>
                <a:t>输入小标题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CD0C5BD-EB13-A227-4FAD-BB29405739C5}"/>
                </a:ext>
              </a:extLst>
            </p:cNvPr>
            <p:cNvSpPr txBox="1"/>
            <p:nvPr/>
          </p:nvSpPr>
          <p:spPr>
            <a:xfrm flipH="1">
              <a:off x="8489946" y="4910128"/>
              <a:ext cx="3293651" cy="843293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学校植根齐鲁文化沃土，汲取泉城人文灵韵秉承“尊贤尚功、奋发有为”的校园精神和“弘德明志、博学笃行”的校训，自觉传承创新齐鲁文化</a:t>
              </a:r>
            </a:p>
          </p:txBody>
        </p: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EF14435E-4927-0287-F14C-DEFCB5835BEA}"/>
                </a:ext>
              </a:extLst>
            </p:cNvPr>
            <p:cNvCxnSpPr>
              <a:cxnSpLocks/>
            </p:cNvCxnSpPr>
            <p:nvPr/>
          </p:nvCxnSpPr>
          <p:spPr>
            <a:xfrm>
              <a:off x="8489833" y="4763404"/>
              <a:ext cx="19711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A24C93-8DC6-4E1F-BA0C-0C1668FE0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7196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1B9F936E-3509-F0BD-8C69-D39AB90DC1BC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07DAD6A-838F-685D-63C1-25C7A3F4E7BB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C73A4EE-0E5C-5010-1C9D-864384FFDAE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5B6E08A9-A063-C76D-5C0A-7E21E961A156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A67E76AD-A075-80C9-B574-0D7F89A92400}"/>
              </a:ext>
            </a:extLst>
          </p:cNvPr>
          <p:cNvSpPr/>
          <p:nvPr/>
        </p:nvSpPr>
        <p:spPr>
          <a:xfrm>
            <a:off x="4412903" y="2935505"/>
            <a:ext cx="3366191" cy="2725101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10000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2E8BA24-4A72-4158-B4A8-017B61E77BAF}"/>
              </a:ext>
            </a:extLst>
          </p:cNvPr>
          <p:cNvSpPr/>
          <p:nvPr/>
        </p:nvSpPr>
        <p:spPr>
          <a:xfrm>
            <a:off x="874712" y="2935505"/>
            <a:ext cx="3366191" cy="2725101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10000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45763CC-0F9E-8A21-8D2C-2BF6867F7910}"/>
              </a:ext>
            </a:extLst>
          </p:cNvPr>
          <p:cNvSpPr/>
          <p:nvPr/>
        </p:nvSpPr>
        <p:spPr>
          <a:xfrm>
            <a:off x="7951096" y="2935505"/>
            <a:ext cx="3366191" cy="2725101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10000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D9DD5DC-95D1-85DE-BE6D-D71E8BB01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13" y="1435758"/>
            <a:ext cx="3371380" cy="149974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A783B92-600A-B4B8-7C5D-E862BE6A8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952" y="1435758"/>
            <a:ext cx="3365284" cy="149974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134224E-5361-A47C-D6E9-EDB924B5F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5904" y="1441855"/>
            <a:ext cx="3371380" cy="1493649"/>
          </a:xfrm>
          <a:prstGeom prst="rect">
            <a:avLst/>
          </a:prstGeom>
        </p:spPr>
      </p:pic>
      <p:sp>
        <p:nvSpPr>
          <p:cNvPr id="45" name="矩形 44">
            <a:extLst>
              <a:ext uri="{FF2B5EF4-FFF2-40B4-BE49-F238E27FC236}">
                <a16:creationId xmlns:a16="http://schemas.microsoft.com/office/drawing/2014/main" id="{FE12165C-0854-07F0-7373-A1DD7B6E6869}"/>
              </a:ext>
            </a:extLst>
          </p:cNvPr>
          <p:cNvSpPr/>
          <p:nvPr/>
        </p:nvSpPr>
        <p:spPr>
          <a:xfrm>
            <a:off x="874711" y="1438760"/>
            <a:ext cx="3366189" cy="1496744"/>
          </a:xfrm>
          <a:prstGeom prst="rect">
            <a:avLst/>
          </a:prstGeom>
          <a:gradFill flip="none" rotWithShape="1">
            <a:gsLst>
              <a:gs pos="99000">
                <a:schemeClr val="accent1">
                  <a:alpha val="63000"/>
                </a:schemeClr>
              </a:gs>
              <a:gs pos="2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E6EC8049-5704-424B-AE40-AC1A7076BBC2}"/>
              </a:ext>
            </a:extLst>
          </p:cNvPr>
          <p:cNvSpPr/>
          <p:nvPr/>
        </p:nvSpPr>
        <p:spPr>
          <a:xfrm>
            <a:off x="4412902" y="1438760"/>
            <a:ext cx="3366191" cy="1496744"/>
          </a:xfrm>
          <a:prstGeom prst="rect">
            <a:avLst/>
          </a:prstGeom>
          <a:gradFill flip="none" rotWithShape="1">
            <a:gsLst>
              <a:gs pos="99000">
                <a:schemeClr val="accent1">
                  <a:alpha val="63000"/>
                </a:schemeClr>
              </a:gs>
              <a:gs pos="2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3098C31-3BDE-7E4B-59ED-BE4BB1A2A00A}"/>
              </a:ext>
            </a:extLst>
          </p:cNvPr>
          <p:cNvSpPr/>
          <p:nvPr/>
        </p:nvSpPr>
        <p:spPr>
          <a:xfrm>
            <a:off x="7951095" y="1438760"/>
            <a:ext cx="3368699" cy="1496744"/>
          </a:xfrm>
          <a:prstGeom prst="rect">
            <a:avLst/>
          </a:prstGeom>
          <a:gradFill flip="none" rotWithShape="1">
            <a:gsLst>
              <a:gs pos="99000">
                <a:schemeClr val="accent1">
                  <a:alpha val="63000"/>
                </a:schemeClr>
              </a:gs>
              <a:gs pos="2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5A55BF7-3F56-D213-65E7-49E5166A7CEA}"/>
              </a:ext>
            </a:extLst>
          </p:cNvPr>
          <p:cNvSpPr txBox="1"/>
          <p:nvPr/>
        </p:nvSpPr>
        <p:spPr>
          <a:xfrm>
            <a:off x="1062736" y="1948231"/>
            <a:ext cx="1954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effectLst>
                  <a:outerShdw blurRad="609600" dist="88900" dir="2700000" sx="98000" sy="98000" algn="tl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rPr>
              <a:t>输入小标题</a:t>
            </a:r>
            <a:endParaRPr lang="zh-CN" altLang="en-US" sz="2400" dirty="0">
              <a:solidFill>
                <a:schemeClr val="bg1"/>
              </a:solidFill>
              <a:effectLst>
                <a:outerShdw blurRad="609600" dist="88900" dir="2700000" sx="98000" sy="98000" algn="tl" rotWithShape="0">
                  <a:schemeClr val="accent1">
                    <a:lumMod val="75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CC6E513-A2D4-ADA2-2E02-78B3D1B5DAAA}"/>
              </a:ext>
            </a:extLst>
          </p:cNvPr>
          <p:cNvSpPr txBox="1"/>
          <p:nvPr/>
        </p:nvSpPr>
        <p:spPr>
          <a:xfrm>
            <a:off x="4588430" y="1948231"/>
            <a:ext cx="1954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effectLst>
                  <a:outerShdw blurRad="609600" dist="88900" dir="2700000" sx="98000" sy="98000" algn="tl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/>
              <a:t>输入小标题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1A13339F-0169-8455-D256-8699A1754EA8}"/>
              </a:ext>
            </a:extLst>
          </p:cNvPr>
          <p:cNvSpPr txBox="1"/>
          <p:nvPr/>
        </p:nvSpPr>
        <p:spPr>
          <a:xfrm>
            <a:off x="8113422" y="1948231"/>
            <a:ext cx="1954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effectLst>
                  <a:outerShdw blurRad="609600" dist="88900" dir="2700000" sx="98000" sy="98000" algn="tl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/>
              <a:t>输入小标题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AF2C90E-F803-19B4-F473-C9A98FA7ACC9}"/>
              </a:ext>
            </a:extLst>
          </p:cNvPr>
          <p:cNvSpPr txBox="1"/>
          <p:nvPr/>
        </p:nvSpPr>
        <p:spPr>
          <a:xfrm>
            <a:off x="1062736" y="2364922"/>
            <a:ext cx="268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>
                    <a:alpha val="41000"/>
                  </a:schemeClr>
                </a:solidFill>
                <a:ea typeface="+mj-ea"/>
              </a:rPr>
              <a:t>Enter subheadings</a:t>
            </a:r>
            <a:endParaRPr lang="zh-CN" altLang="en-US" sz="1400" dirty="0">
              <a:solidFill>
                <a:schemeClr val="bg1">
                  <a:alpha val="41000"/>
                </a:schemeClr>
              </a:solidFill>
              <a:ea typeface="+mj-ea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B0307CC-FDCF-D0DA-6184-24408B4EF46B}"/>
              </a:ext>
            </a:extLst>
          </p:cNvPr>
          <p:cNvSpPr txBox="1"/>
          <p:nvPr/>
        </p:nvSpPr>
        <p:spPr>
          <a:xfrm>
            <a:off x="4588430" y="2395507"/>
            <a:ext cx="1954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alpha val="41000"/>
                  </a:schemeClr>
                </a:solidFill>
                <a:ea typeface="+mj-ea"/>
              </a:defRPr>
            </a:lvl1pPr>
          </a:lstStyle>
          <a:p>
            <a:r>
              <a:rPr lang="en-US" altLang="zh-CN"/>
              <a:t>Enter subheadings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5D2530F9-37EC-5025-4EB0-06E68E8773C8}"/>
              </a:ext>
            </a:extLst>
          </p:cNvPr>
          <p:cNvSpPr txBox="1"/>
          <p:nvPr/>
        </p:nvSpPr>
        <p:spPr>
          <a:xfrm>
            <a:off x="8113422" y="2395507"/>
            <a:ext cx="1954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alpha val="41000"/>
                  </a:schemeClr>
                </a:solidFill>
                <a:ea typeface="+mj-ea"/>
              </a:defRPr>
            </a:lvl1pPr>
          </a:lstStyle>
          <a:p>
            <a:r>
              <a:rPr lang="en-US" altLang="zh-CN"/>
              <a:t>Enter subheadings</a:t>
            </a:r>
          </a:p>
        </p:txBody>
      </p:sp>
      <p:sp>
        <p:nvSpPr>
          <p:cNvPr id="63" name="内容">
            <a:extLst>
              <a:ext uri="{FF2B5EF4-FFF2-40B4-BE49-F238E27FC236}">
                <a16:creationId xmlns:a16="http://schemas.microsoft.com/office/drawing/2014/main" id="{F63341EF-75D1-2428-6F88-1FB38D32FFD0}"/>
              </a:ext>
            </a:extLst>
          </p:cNvPr>
          <p:cNvSpPr txBox="1"/>
          <p:nvPr/>
        </p:nvSpPr>
        <p:spPr>
          <a:xfrm>
            <a:off x="1128648" y="3457402"/>
            <a:ext cx="2858319" cy="163196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5" name="内容">
            <a:extLst>
              <a:ext uri="{FF2B5EF4-FFF2-40B4-BE49-F238E27FC236}">
                <a16:creationId xmlns:a16="http://schemas.microsoft.com/office/drawing/2014/main" id="{BEB2D7C3-ACF5-C87A-7391-9DD030990EC5}"/>
              </a:ext>
            </a:extLst>
          </p:cNvPr>
          <p:cNvSpPr txBox="1"/>
          <p:nvPr/>
        </p:nvSpPr>
        <p:spPr>
          <a:xfrm>
            <a:off x="4666839" y="3457402"/>
            <a:ext cx="2858319" cy="163196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6" name="内容">
            <a:extLst>
              <a:ext uri="{FF2B5EF4-FFF2-40B4-BE49-F238E27FC236}">
                <a16:creationId xmlns:a16="http://schemas.microsoft.com/office/drawing/2014/main" id="{0455553E-87B7-88A6-CFF2-35D08F8CDE96}"/>
              </a:ext>
            </a:extLst>
          </p:cNvPr>
          <p:cNvSpPr txBox="1"/>
          <p:nvPr/>
        </p:nvSpPr>
        <p:spPr>
          <a:xfrm>
            <a:off x="8205032" y="3457402"/>
            <a:ext cx="2858319" cy="163196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buClr>
                <a:schemeClr val="accent1"/>
              </a:buClr>
              <a:buSzPct val="50000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建校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68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年来，学校植根齐鲁文化沃土，汲取泉城人文灵韵，秉承“尊贤尚功、奋发有为”的校园精神和“弘德明志、博学笃行”的校训，自觉传承创新齐鲁文化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3D458AF-1FA6-55EF-C72D-3A08B7ED51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54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0" hidden="1">
            <a:extLst>
              <a:ext uri="{FF2B5EF4-FFF2-40B4-BE49-F238E27FC236}">
                <a16:creationId xmlns:a16="http://schemas.microsoft.com/office/drawing/2014/main" id="{2C5743AD-1753-2C8A-95B2-5A0E730167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447" r="5232"/>
          <a:stretch/>
        </p:blipFill>
        <p:spPr>
          <a:xfrm>
            <a:off x="4851401" y="12700"/>
            <a:ext cx="7340599" cy="68453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2533F0B4-A0F2-D399-98FF-A191FCBF5D1D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18C0C05-B88F-A18B-80EF-61C06E98A5E2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6FCFB5C-E08F-79EE-1AE7-CCFC10CA9E61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BC73E0A-E688-84F0-3542-C512E9ED84D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椭圆 16">
            <a:extLst>
              <a:ext uri="{FF2B5EF4-FFF2-40B4-BE49-F238E27FC236}">
                <a16:creationId xmlns:a16="http://schemas.microsoft.com/office/drawing/2014/main" id="{064D0959-960C-2D40-5884-A5BA0D9EF5FC}"/>
              </a:ext>
            </a:extLst>
          </p:cNvPr>
          <p:cNvSpPr/>
          <p:nvPr/>
        </p:nvSpPr>
        <p:spPr>
          <a:xfrm>
            <a:off x="3289418" y="700601"/>
            <a:ext cx="5610742" cy="5610742"/>
          </a:xfrm>
          <a:prstGeom prst="ellipse">
            <a:avLst/>
          </a:prstGeom>
          <a:gradFill>
            <a:gsLst>
              <a:gs pos="32000">
                <a:schemeClr val="accent3">
                  <a:lumMod val="75000"/>
                </a:schemeClr>
              </a:gs>
              <a:gs pos="0">
                <a:schemeClr val="accent1"/>
              </a:gs>
              <a:gs pos="67000">
                <a:schemeClr val="accent3">
                  <a:alpha val="0"/>
                </a:schemeClr>
              </a:gs>
            </a:gsLst>
            <a:lin ang="5400000" scaled="0"/>
          </a:gradFill>
          <a:ln>
            <a:noFill/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chemeClr val="accent1"/>
                  </a:gs>
                  <a:gs pos="68000">
                    <a:schemeClr val="accent3">
                      <a:lumMod val="75000"/>
                      <a:alpha val="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431BE19-4229-ACE5-A029-91C6E453A0EC}"/>
              </a:ext>
            </a:extLst>
          </p:cNvPr>
          <p:cNvSpPr/>
          <p:nvPr/>
        </p:nvSpPr>
        <p:spPr>
          <a:xfrm>
            <a:off x="2603618" y="14801"/>
            <a:ext cx="6982342" cy="69823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99BA957E-937F-9935-6EC6-F09D4965D5FB}"/>
              </a:ext>
            </a:extLst>
          </p:cNvPr>
          <p:cNvSpPr/>
          <p:nvPr/>
        </p:nvSpPr>
        <p:spPr>
          <a:xfrm rot="17575666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8AD2606-527A-EDB5-6EEE-EBBD7F9EBAE1}"/>
              </a:ext>
            </a:extLst>
          </p:cNvPr>
          <p:cNvSpPr/>
          <p:nvPr/>
        </p:nvSpPr>
        <p:spPr>
          <a:xfrm>
            <a:off x="1582538" y="-1006279"/>
            <a:ext cx="9024502" cy="9024502"/>
          </a:xfrm>
          <a:prstGeom prst="ellipse">
            <a:avLst/>
          </a:prstGeom>
          <a:noFill/>
          <a:ln w="635000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ECA5672-93F8-83C2-82F2-801E791E1A44}"/>
              </a:ext>
            </a:extLst>
          </p:cNvPr>
          <p:cNvSpPr/>
          <p:nvPr/>
        </p:nvSpPr>
        <p:spPr>
          <a:xfrm rot="2330611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2C5428-F41B-DCC4-838B-A3823E8E6852}"/>
              </a:ext>
            </a:extLst>
          </p:cNvPr>
          <p:cNvSpPr txBox="1"/>
          <p:nvPr/>
        </p:nvSpPr>
        <p:spPr>
          <a:xfrm>
            <a:off x="5470536" y="1349515"/>
            <a:ext cx="1283677" cy="1305762"/>
          </a:xfrm>
          <a:prstGeom prst="rect">
            <a:avLst/>
          </a:prstGeom>
          <a:noFill/>
          <a:effectLst>
            <a:outerShdw blurRad="1270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03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5CF5CC3-45B1-126D-8E15-F48DA4E4AA04}"/>
              </a:ext>
            </a:extLst>
          </p:cNvPr>
          <p:cNvSpPr txBox="1"/>
          <p:nvPr/>
        </p:nvSpPr>
        <p:spPr>
          <a:xfrm>
            <a:off x="3995320" y="2742946"/>
            <a:ext cx="4198937" cy="769441"/>
          </a:xfrm>
          <a:prstGeom prst="rect">
            <a:avLst/>
          </a:prstGeom>
          <a:noFill/>
          <a:effectLst>
            <a:outerShdw blurRad="50800" dist="38100" dir="5400000" algn="t" rotWithShape="0">
              <a:schemeClr val="accent1">
                <a:alpha val="2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请输入章节标题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1D84F3D-2317-A8F6-9C7F-A9E3CABC1DBE}"/>
              </a:ext>
            </a:extLst>
          </p:cNvPr>
          <p:cNvSpPr txBox="1"/>
          <p:nvPr/>
        </p:nvSpPr>
        <p:spPr>
          <a:xfrm>
            <a:off x="4154251" y="3450832"/>
            <a:ext cx="3881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PLEASE ENTER CHAPTER TITLE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7FF77E-F1F6-97DC-D20E-6DAD04BC36C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4552"/>
            <a:ext cx="12192000" cy="43434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7658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56173385-A136-E5E2-5704-B3F332B623CA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95D96FC-3FC9-FF53-DF19-9EB94B45E3F6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33FB754-BF48-6F89-AF90-51F5155EF9C7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8C9D860-5209-9047-EA33-C2E65139E35F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FE96E5C-0B95-DCD8-7002-F320000AB622}"/>
              </a:ext>
            </a:extLst>
          </p:cNvPr>
          <p:cNvSpPr/>
          <p:nvPr/>
        </p:nvSpPr>
        <p:spPr>
          <a:xfrm>
            <a:off x="706887" y="1415902"/>
            <a:ext cx="3012626" cy="1977085"/>
          </a:xfrm>
          <a:prstGeom prst="roundRect">
            <a:avLst>
              <a:gd name="adj" fmla="val 2996"/>
            </a:avLst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254000" dist="635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形 19">
            <a:extLst>
              <a:ext uri="{FF2B5EF4-FFF2-40B4-BE49-F238E27FC236}">
                <a16:creationId xmlns:a16="http://schemas.microsoft.com/office/drawing/2014/main" id="{A7E67FE0-B3C0-1FA2-B524-127FBC0C642D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44741" y="1697937"/>
            <a:ext cx="287729" cy="287729"/>
          </a:xfrm>
          <a:prstGeom prst="rect">
            <a:avLst/>
          </a:prstGeom>
          <a:effectLst>
            <a:outerShdw blurRad="127000" sx="102000" sy="102000" algn="ctr" rotWithShape="0">
              <a:schemeClr val="accent1">
                <a:alpha val="25000"/>
              </a:schemeClr>
            </a:outerShdw>
          </a:effec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06BA1220-8A7F-CFAE-C0BE-0921FC50F4BD}"/>
              </a:ext>
            </a:extLst>
          </p:cNvPr>
          <p:cNvSpPr txBox="1"/>
          <p:nvPr/>
        </p:nvSpPr>
        <p:spPr>
          <a:xfrm>
            <a:off x="1139590" y="1717444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2EC5C16B-35BA-73CF-482E-81738E30AFFA}"/>
              </a:ext>
            </a:extLst>
          </p:cNvPr>
          <p:cNvCxnSpPr>
            <a:cxnSpLocks/>
          </p:cNvCxnSpPr>
          <p:nvPr/>
        </p:nvCxnSpPr>
        <p:spPr>
          <a:xfrm>
            <a:off x="1130834" y="2089693"/>
            <a:ext cx="2164733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内容占位符 1">
            <a:extLst>
              <a:ext uri="{FF2B5EF4-FFF2-40B4-BE49-F238E27FC236}">
                <a16:creationId xmlns:a16="http://schemas.microsoft.com/office/drawing/2014/main" id="{8FE796F1-9D77-073D-77ED-13B0BC86391C}"/>
              </a:ext>
            </a:extLst>
          </p:cNvPr>
          <p:cNvSpPr txBox="1">
            <a:spLocks/>
          </p:cNvSpPr>
          <p:nvPr/>
        </p:nvSpPr>
        <p:spPr>
          <a:xfrm>
            <a:off x="1137214" y="2155577"/>
            <a:ext cx="1907527" cy="97554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8781DA7F-F695-D4C7-B27B-703D78976D6B}"/>
              </a:ext>
            </a:extLst>
          </p:cNvPr>
          <p:cNvSpPr/>
          <p:nvPr/>
        </p:nvSpPr>
        <p:spPr>
          <a:xfrm>
            <a:off x="4092140" y="1415902"/>
            <a:ext cx="3012626" cy="1977085"/>
          </a:xfrm>
          <a:prstGeom prst="roundRect">
            <a:avLst>
              <a:gd name="adj" fmla="val 2996"/>
            </a:avLst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254000" dist="635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8B6404B5-55A5-88F5-A5A2-284D6670D5A9}"/>
              </a:ext>
            </a:extLst>
          </p:cNvPr>
          <p:cNvSpPr txBox="1"/>
          <p:nvPr/>
        </p:nvSpPr>
        <p:spPr>
          <a:xfrm>
            <a:off x="4524843" y="1717444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F4625DD3-744B-7182-9533-F351AE980D79}"/>
              </a:ext>
            </a:extLst>
          </p:cNvPr>
          <p:cNvCxnSpPr>
            <a:cxnSpLocks/>
          </p:cNvCxnSpPr>
          <p:nvPr/>
        </p:nvCxnSpPr>
        <p:spPr>
          <a:xfrm>
            <a:off x="4516087" y="2089693"/>
            <a:ext cx="2164733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内容占位符 1">
            <a:extLst>
              <a:ext uri="{FF2B5EF4-FFF2-40B4-BE49-F238E27FC236}">
                <a16:creationId xmlns:a16="http://schemas.microsoft.com/office/drawing/2014/main" id="{07350117-7E5C-5A81-BAFB-68859C562041}"/>
              </a:ext>
            </a:extLst>
          </p:cNvPr>
          <p:cNvSpPr txBox="1">
            <a:spLocks/>
          </p:cNvSpPr>
          <p:nvPr/>
        </p:nvSpPr>
        <p:spPr>
          <a:xfrm>
            <a:off x="4522467" y="2155577"/>
            <a:ext cx="1907527" cy="97554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93E30AC6-884E-3B38-DDF0-EC729FD04362}"/>
              </a:ext>
            </a:extLst>
          </p:cNvPr>
          <p:cNvSpPr/>
          <p:nvPr/>
        </p:nvSpPr>
        <p:spPr>
          <a:xfrm>
            <a:off x="707581" y="3691030"/>
            <a:ext cx="3012626" cy="1977085"/>
          </a:xfrm>
          <a:prstGeom prst="roundRect">
            <a:avLst>
              <a:gd name="adj" fmla="val 2996"/>
            </a:avLst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254000" dist="635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220DBC3-7B93-2FD4-8A0E-3C23B425657B}"/>
              </a:ext>
            </a:extLst>
          </p:cNvPr>
          <p:cNvSpPr txBox="1"/>
          <p:nvPr/>
        </p:nvSpPr>
        <p:spPr>
          <a:xfrm>
            <a:off x="1140284" y="3992572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73FC8076-6361-C67F-C2B7-697F6D6977A1}"/>
              </a:ext>
            </a:extLst>
          </p:cNvPr>
          <p:cNvCxnSpPr>
            <a:cxnSpLocks/>
          </p:cNvCxnSpPr>
          <p:nvPr/>
        </p:nvCxnSpPr>
        <p:spPr>
          <a:xfrm>
            <a:off x="1131528" y="4364821"/>
            <a:ext cx="2164733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内容占位符 1">
            <a:extLst>
              <a:ext uri="{FF2B5EF4-FFF2-40B4-BE49-F238E27FC236}">
                <a16:creationId xmlns:a16="http://schemas.microsoft.com/office/drawing/2014/main" id="{4FFBC93E-5848-70C3-728F-D094C6FA0373}"/>
              </a:ext>
            </a:extLst>
          </p:cNvPr>
          <p:cNvSpPr txBox="1">
            <a:spLocks/>
          </p:cNvSpPr>
          <p:nvPr/>
        </p:nvSpPr>
        <p:spPr>
          <a:xfrm>
            <a:off x="1137908" y="4430705"/>
            <a:ext cx="1907527" cy="97554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CDA2F9FF-4995-CC53-1080-77D4693A8AE0}"/>
              </a:ext>
            </a:extLst>
          </p:cNvPr>
          <p:cNvSpPr/>
          <p:nvPr/>
        </p:nvSpPr>
        <p:spPr>
          <a:xfrm>
            <a:off x="4092834" y="3691030"/>
            <a:ext cx="3012626" cy="1977085"/>
          </a:xfrm>
          <a:prstGeom prst="roundRect">
            <a:avLst>
              <a:gd name="adj" fmla="val 2996"/>
            </a:avLst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254000" dist="635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C2CD0296-D163-EBAE-3445-BB0E0A6918AF}"/>
              </a:ext>
            </a:extLst>
          </p:cNvPr>
          <p:cNvSpPr txBox="1"/>
          <p:nvPr/>
        </p:nvSpPr>
        <p:spPr>
          <a:xfrm>
            <a:off x="4525537" y="3992572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27AB6037-1110-641B-B83A-89A4149E0CE0}"/>
              </a:ext>
            </a:extLst>
          </p:cNvPr>
          <p:cNvCxnSpPr>
            <a:cxnSpLocks/>
          </p:cNvCxnSpPr>
          <p:nvPr/>
        </p:nvCxnSpPr>
        <p:spPr>
          <a:xfrm>
            <a:off x="4516781" y="4364821"/>
            <a:ext cx="2164733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内容占位符 1">
            <a:extLst>
              <a:ext uri="{FF2B5EF4-FFF2-40B4-BE49-F238E27FC236}">
                <a16:creationId xmlns:a16="http://schemas.microsoft.com/office/drawing/2014/main" id="{E4455AC5-1513-A0A6-36AD-E8D985AFCF9F}"/>
              </a:ext>
            </a:extLst>
          </p:cNvPr>
          <p:cNvSpPr txBox="1">
            <a:spLocks/>
          </p:cNvSpPr>
          <p:nvPr/>
        </p:nvSpPr>
        <p:spPr>
          <a:xfrm>
            <a:off x="4523161" y="4430705"/>
            <a:ext cx="1907527" cy="975549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6" name="图形 35">
            <a:extLst>
              <a:ext uri="{FF2B5EF4-FFF2-40B4-BE49-F238E27FC236}">
                <a16:creationId xmlns:a16="http://schemas.microsoft.com/office/drawing/2014/main" id="{D3CD365E-FC06-EE42-4949-5BBBC01D8D2B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30688" y="3973065"/>
            <a:ext cx="287729" cy="287729"/>
          </a:xfrm>
          <a:prstGeom prst="rect">
            <a:avLst/>
          </a:prstGeom>
          <a:effectLst>
            <a:outerShdw blurRad="127000" sx="102000" sy="102000" algn="ctr" rotWithShape="0">
              <a:schemeClr val="accent1">
                <a:alpha val="25000"/>
              </a:schemeClr>
            </a:outerShdw>
          </a:effectLst>
        </p:spPr>
      </p:pic>
      <p:pic>
        <p:nvPicPr>
          <p:cNvPr id="34" name="图形 33">
            <a:extLst>
              <a:ext uri="{FF2B5EF4-FFF2-40B4-BE49-F238E27FC236}">
                <a16:creationId xmlns:a16="http://schemas.microsoft.com/office/drawing/2014/main" id="{0C41F646-C86F-281D-50E3-920339DB63F9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29994" y="1697937"/>
            <a:ext cx="287729" cy="287729"/>
          </a:xfrm>
          <a:prstGeom prst="rect">
            <a:avLst/>
          </a:prstGeom>
          <a:effectLst>
            <a:outerShdw blurRad="127000" sx="102000" sy="102000" algn="ctr" rotWithShape="0">
              <a:schemeClr val="accent1">
                <a:alpha val="25000"/>
              </a:schemeClr>
            </a:outerShdw>
          </a:effectLst>
        </p:spPr>
      </p:pic>
      <p:pic>
        <p:nvPicPr>
          <p:cNvPr id="35" name="图形 34">
            <a:extLst>
              <a:ext uri="{FF2B5EF4-FFF2-40B4-BE49-F238E27FC236}">
                <a16:creationId xmlns:a16="http://schemas.microsoft.com/office/drawing/2014/main" id="{712378DD-3D92-7436-66BF-89CFDAE7DE88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45435" y="3973065"/>
            <a:ext cx="287729" cy="287729"/>
          </a:xfrm>
          <a:prstGeom prst="rect">
            <a:avLst/>
          </a:prstGeom>
          <a:effectLst>
            <a:outerShdw blurRad="127000" sx="102000" sy="102000" algn="ctr" rotWithShape="0">
              <a:schemeClr val="accent1">
                <a:alpha val="25000"/>
              </a:schemeClr>
            </a:outerShdw>
          </a:effectLst>
        </p:spPr>
      </p:pic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84F2C9C6-58C4-ABAF-E7C4-DA3A52E6AC5C}"/>
              </a:ext>
            </a:extLst>
          </p:cNvPr>
          <p:cNvSpPr>
            <a:spLocks/>
          </p:cNvSpPr>
          <p:nvPr/>
        </p:nvSpPr>
        <p:spPr>
          <a:xfrm>
            <a:off x="7643875" y="1212373"/>
            <a:ext cx="3819738" cy="4625767"/>
          </a:xfrm>
          <a:prstGeom prst="roundRect">
            <a:avLst>
              <a:gd name="adj" fmla="val 1894"/>
            </a:avLst>
          </a:prstGeom>
          <a:blipFill>
            <a:blip r:embed="rId14"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1905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C737C41-71BB-213F-64DA-ED940C18F6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97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9">
            <a:extLst>
              <a:ext uri="{FF2B5EF4-FFF2-40B4-BE49-F238E27FC236}">
                <a16:creationId xmlns:a16="http://schemas.microsoft.com/office/drawing/2014/main" id="{97AF2175-58ED-716C-8BE0-B85BB6FF4DE8}"/>
              </a:ext>
            </a:extLst>
          </p:cNvPr>
          <p:cNvSpPr txBox="1"/>
          <p:nvPr/>
        </p:nvSpPr>
        <p:spPr>
          <a:xfrm>
            <a:off x="658595" y="530966"/>
            <a:ext cx="1532155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6000" b="1" dirty="0">
                <a:solidFill>
                  <a:schemeClr val="accent1"/>
                </a:solidFill>
                <a:effectLst>
                  <a:reflection blurRad="203200" stA="11000" endPos="90000" dist="50800" dir="5400000" sy="-100000" algn="bl" rotWithShape="0"/>
                </a:effectLst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sp>
        <p:nvSpPr>
          <p:cNvPr id="30" name="文本框 9">
            <a:extLst>
              <a:ext uri="{FF2B5EF4-FFF2-40B4-BE49-F238E27FC236}">
                <a16:creationId xmlns:a16="http://schemas.microsoft.com/office/drawing/2014/main" id="{3EE22BCD-9817-0953-A1A4-F39FCE827B0A}"/>
              </a:ext>
            </a:extLst>
          </p:cNvPr>
          <p:cNvSpPr txBox="1"/>
          <p:nvPr/>
        </p:nvSpPr>
        <p:spPr>
          <a:xfrm>
            <a:off x="741685" y="1455844"/>
            <a:ext cx="1532155" cy="18594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algn="r">
              <a:lnSpc>
                <a:spcPct val="120000"/>
              </a:lnSpc>
              <a:spcBef>
                <a:spcPct val="0"/>
              </a:spcBef>
              <a:buNone/>
              <a:tabLst>
                <a:tab pos="90488" algn="l"/>
              </a:tabLst>
              <a:defRPr sz="1100" b="0">
                <a:ln w="6350">
                  <a:noFill/>
                </a:ln>
                <a:effectLst/>
                <a:latin typeface="+mn-ea"/>
              </a:defRPr>
            </a:lvl1pPr>
          </a:lstStyle>
          <a:p>
            <a:pPr algn="dist"/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CONTENTS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7E5F42D-B5FA-BAE8-9278-B53AF5682AE4}"/>
              </a:ext>
            </a:extLst>
          </p:cNvPr>
          <p:cNvSpPr/>
          <p:nvPr/>
        </p:nvSpPr>
        <p:spPr>
          <a:xfrm>
            <a:off x="741685" y="2266950"/>
            <a:ext cx="2382515" cy="3519294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5400000" algn="t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15FDB13-782A-D419-D223-F34265CA5096}"/>
              </a:ext>
            </a:extLst>
          </p:cNvPr>
          <p:cNvSpPr/>
          <p:nvPr/>
        </p:nvSpPr>
        <p:spPr>
          <a:xfrm>
            <a:off x="3525522" y="2266950"/>
            <a:ext cx="2382515" cy="3519294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5400000" algn="t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E1ADAC5A-F503-C185-22D5-336F2A0D2326}"/>
              </a:ext>
            </a:extLst>
          </p:cNvPr>
          <p:cNvSpPr/>
          <p:nvPr/>
        </p:nvSpPr>
        <p:spPr>
          <a:xfrm>
            <a:off x="6309360" y="2266950"/>
            <a:ext cx="2382515" cy="3519294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5400000" algn="t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FB946D28-30F6-B947-B1BF-7D00AD5B4307}"/>
              </a:ext>
            </a:extLst>
          </p:cNvPr>
          <p:cNvSpPr/>
          <p:nvPr/>
        </p:nvSpPr>
        <p:spPr>
          <a:xfrm>
            <a:off x="9093199" y="2266950"/>
            <a:ext cx="2382515" cy="3519294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5400000" algn="t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7BFAC47-ABC5-FE85-1095-DE1F49AB7695}"/>
              </a:ext>
            </a:extLst>
          </p:cNvPr>
          <p:cNvSpPr txBox="1"/>
          <p:nvPr/>
        </p:nvSpPr>
        <p:spPr>
          <a:xfrm>
            <a:off x="967742" y="5047733"/>
            <a:ext cx="1930400" cy="3588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zh-CN" altLang="en-US" sz="2400" b="1" spc="50">
                <a:solidFill>
                  <a:schemeClr val="accent1"/>
                </a:solidFill>
                <a:latin typeface="+mj-ea"/>
                <a:ea typeface="+mj-ea"/>
              </a:rPr>
              <a:t>输入您的标题</a:t>
            </a:r>
            <a:endParaRPr lang="zh-CN" altLang="en-US" sz="2400" b="1" spc="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ABD825-FCCE-6AF6-922A-AB2B62992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0" y="2266950"/>
            <a:ext cx="2383743" cy="24934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421456-FE76-F899-9E80-F21F40DF0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522" y="2266950"/>
            <a:ext cx="2383743" cy="24934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A436735-6C46-AA5C-48D9-A09AD969CD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85" y="2266950"/>
            <a:ext cx="2383743" cy="249348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5C96F63-623B-0650-5594-730745285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1971" y="2266950"/>
            <a:ext cx="2383743" cy="2499577"/>
          </a:xfrm>
          <a:prstGeom prst="rect">
            <a:avLst/>
          </a:prstGeom>
        </p:spPr>
      </p:pic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C6420F60-4C24-293D-B801-F31D22A87B0A}"/>
              </a:ext>
            </a:extLst>
          </p:cNvPr>
          <p:cNvSpPr/>
          <p:nvPr/>
        </p:nvSpPr>
        <p:spPr>
          <a:xfrm>
            <a:off x="741685" y="2266951"/>
            <a:ext cx="800101" cy="539750"/>
          </a:xfrm>
          <a:prstGeom prst="round2DiagRect">
            <a:avLst>
              <a:gd name="adj1" fmla="val 29758"/>
              <a:gd name="adj2" fmla="val 0"/>
            </a:avLst>
          </a:prstGeom>
          <a:gradFill flip="none" rotWithShape="1"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: 对角圆角 41">
            <a:extLst>
              <a:ext uri="{FF2B5EF4-FFF2-40B4-BE49-F238E27FC236}">
                <a16:creationId xmlns:a16="http://schemas.microsoft.com/office/drawing/2014/main" id="{1A3893F3-0C66-4815-3328-1112FF11922D}"/>
              </a:ext>
            </a:extLst>
          </p:cNvPr>
          <p:cNvSpPr/>
          <p:nvPr/>
        </p:nvSpPr>
        <p:spPr>
          <a:xfrm>
            <a:off x="3525522" y="2266951"/>
            <a:ext cx="800101" cy="539750"/>
          </a:xfrm>
          <a:prstGeom prst="round2DiagRect">
            <a:avLst>
              <a:gd name="adj1" fmla="val 29758"/>
              <a:gd name="adj2" fmla="val 0"/>
            </a:avLst>
          </a:prstGeom>
          <a:gradFill flip="none" rotWithShape="1"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对角圆角 42">
            <a:extLst>
              <a:ext uri="{FF2B5EF4-FFF2-40B4-BE49-F238E27FC236}">
                <a16:creationId xmlns:a16="http://schemas.microsoft.com/office/drawing/2014/main" id="{08CE34C5-B0E5-C304-8F9C-2FF8DEB529D8}"/>
              </a:ext>
            </a:extLst>
          </p:cNvPr>
          <p:cNvSpPr/>
          <p:nvPr/>
        </p:nvSpPr>
        <p:spPr>
          <a:xfrm>
            <a:off x="6309360" y="2266951"/>
            <a:ext cx="800101" cy="539750"/>
          </a:xfrm>
          <a:prstGeom prst="round2DiagRect">
            <a:avLst>
              <a:gd name="adj1" fmla="val 29758"/>
              <a:gd name="adj2" fmla="val 0"/>
            </a:avLst>
          </a:prstGeom>
          <a:gradFill flip="none" rotWithShape="1"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: 对角圆角 43">
            <a:extLst>
              <a:ext uri="{FF2B5EF4-FFF2-40B4-BE49-F238E27FC236}">
                <a16:creationId xmlns:a16="http://schemas.microsoft.com/office/drawing/2014/main" id="{0E2E3455-7A2D-8F23-A4EE-AF90041D12D6}"/>
              </a:ext>
            </a:extLst>
          </p:cNvPr>
          <p:cNvSpPr/>
          <p:nvPr/>
        </p:nvSpPr>
        <p:spPr>
          <a:xfrm>
            <a:off x="9093199" y="2266951"/>
            <a:ext cx="800101" cy="539750"/>
          </a:xfrm>
          <a:prstGeom prst="round2DiagRect">
            <a:avLst>
              <a:gd name="adj1" fmla="val 29758"/>
              <a:gd name="adj2" fmla="val 0"/>
            </a:avLst>
          </a:prstGeom>
          <a:gradFill flip="none" rotWithShape="1"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97FB8E2-2E44-5ED3-0F5D-15B601A77972}"/>
              </a:ext>
            </a:extLst>
          </p:cNvPr>
          <p:cNvSpPr txBox="1"/>
          <p:nvPr/>
        </p:nvSpPr>
        <p:spPr>
          <a:xfrm>
            <a:off x="870957" y="2247974"/>
            <a:ext cx="553715" cy="53975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101600" dist="63500" dir="5400000" algn="t" rotWithShape="0">
                    <a:schemeClr val="accent1">
                      <a:lumMod val="75000"/>
                      <a:alpha val="45000"/>
                    </a:schemeClr>
                  </a:outerShdw>
                </a:effectLst>
                <a:uLnTx/>
                <a:uFillTx/>
                <a:latin typeface="Arial"/>
                <a:ea typeface="微软雅黑"/>
                <a:cs typeface="+mn-cs"/>
              </a:rPr>
              <a:t>01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101600" dist="63500" dir="5400000" algn="t" rotWithShape="0">
                  <a:schemeClr val="accent1">
                    <a:lumMod val="75000"/>
                    <a:alpha val="45000"/>
                  </a:schemeClr>
                </a:outerShdw>
              </a:effectLst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E435B764-8A65-0A98-CEB1-BA383446F682}"/>
              </a:ext>
            </a:extLst>
          </p:cNvPr>
          <p:cNvSpPr txBox="1"/>
          <p:nvPr/>
        </p:nvSpPr>
        <p:spPr>
          <a:xfrm>
            <a:off x="3674114" y="2247974"/>
            <a:ext cx="553715" cy="53975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101600" dist="63500" dir="5400000" algn="t" rotWithShape="0">
                    <a:schemeClr val="accent1">
                      <a:lumMod val="75000"/>
                      <a:alpha val="45000"/>
                    </a:schemeClr>
                  </a:outerShdw>
                </a:effectLst>
                <a:uLnTx/>
                <a:uFillTx/>
                <a:latin typeface="Arial"/>
                <a:ea typeface="微软雅黑"/>
                <a:cs typeface="+mn-cs"/>
              </a:rPr>
              <a:t>02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101600" dist="63500" dir="5400000" algn="t" rotWithShape="0">
                  <a:schemeClr val="accent1">
                    <a:lumMod val="75000"/>
                    <a:alpha val="45000"/>
                  </a:schemeClr>
                </a:outerShdw>
              </a:effectLst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0100A7C9-006F-663C-7720-5314A4959305}"/>
              </a:ext>
            </a:extLst>
          </p:cNvPr>
          <p:cNvSpPr txBox="1"/>
          <p:nvPr/>
        </p:nvSpPr>
        <p:spPr>
          <a:xfrm>
            <a:off x="6457952" y="2247974"/>
            <a:ext cx="553715" cy="53975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101600" dist="63500" dir="5400000" algn="t" rotWithShape="0">
                    <a:schemeClr val="accent1">
                      <a:lumMod val="75000"/>
                      <a:alpha val="45000"/>
                    </a:schemeClr>
                  </a:outerShdw>
                </a:effectLst>
                <a:uLnTx/>
                <a:uFillTx/>
                <a:latin typeface="Arial"/>
                <a:ea typeface="微软雅黑"/>
                <a:cs typeface="+mn-cs"/>
              </a:rPr>
              <a:t>03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101600" dist="63500" dir="5400000" algn="t" rotWithShape="0">
                  <a:schemeClr val="accent1">
                    <a:lumMod val="75000"/>
                    <a:alpha val="45000"/>
                  </a:schemeClr>
                </a:outerShdw>
              </a:effectLst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7C205D11-52C1-6E07-6FC1-7EE7D6D3BC57}"/>
              </a:ext>
            </a:extLst>
          </p:cNvPr>
          <p:cNvSpPr txBox="1"/>
          <p:nvPr/>
        </p:nvSpPr>
        <p:spPr>
          <a:xfrm>
            <a:off x="9241791" y="2247974"/>
            <a:ext cx="553715" cy="53975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101600" dist="63500" dir="5400000" algn="t" rotWithShape="0">
                    <a:schemeClr val="accent1">
                      <a:lumMod val="75000"/>
                      <a:alpha val="45000"/>
                    </a:schemeClr>
                  </a:outerShdw>
                </a:effectLst>
                <a:uLnTx/>
                <a:uFillTx/>
                <a:latin typeface="Arial"/>
                <a:ea typeface="微软雅黑"/>
                <a:cs typeface="+mn-cs"/>
              </a:rPr>
              <a:t>04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101600" dist="63500" dir="5400000" algn="t" rotWithShape="0">
                  <a:schemeClr val="accent1">
                    <a:lumMod val="75000"/>
                    <a:alpha val="45000"/>
                  </a:schemeClr>
                </a:outerShdw>
              </a:effectLst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CDC894C3-207E-9BC7-42D5-5A5584443637}"/>
              </a:ext>
            </a:extLst>
          </p:cNvPr>
          <p:cNvSpPr txBox="1"/>
          <p:nvPr/>
        </p:nvSpPr>
        <p:spPr>
          <a:xfrm>
            <a:off x="3751579" y="5047733"/>
            <a:ext cx="1930400" cy="3588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zh-CN" altLang="en-US" sz="2400" b="1" spc="50">
                <a:solidFill>
                  <a:schemeClr val="accent1"/>
                </a:solidFill>
                <a:latin typeface="+mj-ea"/>
                <a:ea typeface="+mj-ea"/>
              </a:rPr>
              <a:t>输入您的标题</a:t>
            </a:r>
            <a:endParaRPr lang="zh-CN" altLang="en-US" sz="2400" b="1" spc="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C8077CE0-342A-D00E-9CDB-8FBEC5FC1104}"/>
              </a:ext>
            </a:extLst>
          </p:cNvPr>
          <p:cNvSpPr txBox="1"/>
          <p:nvPr/>
        </p:nvSpPr>
        <p:spPr>
          <a:xfrm>
            <a:off x="6535417" y="5047733"/>
            <a:ext cx="1930400" cy="3588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zh-CN" altLang="en-US" sz="2400" b="1" spc="50">
                <a:solidFill>
                  <a:schemeClr val="accent1"/>
                </a:solidFill>
                <a:latin typeface="+mj-ea"/>
                <a:ea typeface="+mj-ea"/>
              </a:rPr>
              <a:t>输入您的标题</a:t>
            </a:r>
            <a:endParaRPr lang="zh-CN" altLang="en-US" sz="2400" b="1" spc="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C9084B05-3D88-A692-798A-642EA9713D80}"/>
              </a:ext>
            </a:extLst>
          </p:cNvPr>
          <p:cNvSpPr txBox="1"/>
          <p:nvPr/>
        </p:nvSpPr>
        <p:spPr>
          <a:xfrm>
            <a:off x="9319256" y="5047733"/>
            <a:ext cx="1930400" cy="3588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zh-CN" altLang="en-US" sz="2400" b="1" spc="50">
                <a:solidFill>
                  <a:schemeClr val="accent1"/>
                </a:solidFill>
                <a:latin typeface="+mj-ea"/>
                <a:ea typeface="+mj-ea"/>
              </a:rPr>
              <a:t>输入您的标题</a:t>
            </a:r>
            <a:endParaRPr lang="zh-CN" altLang="en-US" sz="2400" b="1" spc="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4" name="任意多边形: 形状 83">
            <a:extLst>
              <a:ext uri="{FF2B5EF4-FFF2-40B4-BE49-F238E27FC236}">
                <a16:creationId xmlns:a16="http://schemas.microsoft.com/office/drawing/2014/main" id="{42C54415-6205-A9C9-51A8-57EA7792543F}"/>
              </a:ext>
            </a:extLst>
          </p:cNvPr>
          <p:cNvSpPr/>
          <p:nvPr/>
        </p:nvSpPr>
        <p:spPr>
          <a:xfrm>
            <a:off x="3975102" y="-2814438"/>
            <a:ext cx="2382515" cy="2495550"/>
          </a:xfrm>
          <a:custGeom>
            <a:avLst/>
            <a:gdLst>
              <a:gd name="connsiteX0" fmla="*/ 257002 w 2382515"/>
              <a:gd name="connsiteY0" fmla="*/ 0 h 2495550"/>
              <a:gd name="connsiteX1" fmla="*/ 2125513 w 2382515"/>
              <a:gd name="connsiteY1" fmla="*/ 0 h 2495550"/>
              <a:gd name="connsiteX2" fmla="*/ 2382515 w 2382515"/>
              <a:gd name="connsiteY2" fmla="*/ 257002 h 2495550"/>
              <a:gd name="connsiteX3" fmla="*/ 2382515 w 2382515"/>
              <a:gd name="connsiteY3" fmla="*/ 2495550 h 2495550"/>
              <a:gd name="connsiteX4" fmla="*/ 0 w 2382515"/>
              <a:gd name="connsiteY4" fmla="*/ 2495550 h 2495550"/>
              <a:gd name="connsiteX5" fmla="*/ 0 w 2382515"/>
              <a:gd name="connsiteY5" fmla="*/ 257002 h 2495550"/>
              <a:gd name="connsiteX6" fmla="*/ 257002 w 2382515"/>
              <a:gd name="connsiteY6" fmla="*/ 0 h 249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515" h="2495550">
                <a:moveTo>
                  <a:pt x="257002" y="0"/>
                </a:moveTo>
                <a:lnTo>
                  <a:pt x="2125513" y="0"/>
                </a:lnTo>
                <a:cubicBezTo>
                  <a:pt x="2267451" y="0"/>
                  <a:pt x="2382515" y="115064"/>
                  <a:pt x="2382515" y="257002"/>
                </a:cubicBezTo>
                <a:lnTo>
                  <a:pt x="2382515" y="2495550"/>
                </a:lnTo>
                <a:lnTo>
                  <a:pt x="0" y="2495550"/>
                </a:lnTo>
                <a:lnTo>
                  <a:pt x="0" y="257002"/>
                </a:lnTo>
                <a:cubicBezTo>
                  <a:pt x="0" y="115064"/>
                  <a:pt x="115064" y="0"/>
                  <a:pt x="2570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512DDB8E-C028-2C62-E09D-946AD078D3E9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790EBE04-9CC4-4625-7F49-610103DA6E4A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3B999A98-B1EA-5306-78E3-8C9FCFD3BA1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048B524A-38BE-9046-6933-93B3E68F2D60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3FF968A-7AD0-6390-9557-8208730CE76F}"/>
              </a:ext>
            </a:extLst>
          </p:cNvPr>
          <p:cNvSpPr txBox="1"/>
          <p:nvPr/>
        </p:nvSpPr>
        <p:spPr>
          <a:xfrm>
            <a:off x="6637017" y="-1451570"/>
            <a:ext cx="5645373" cy="11326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>
                <a:latin typeface="+mj-ea"/>
                <a:ea typeface="+mj-ea"/>
              </a:rPr>
              <a:t>替换图片，将左边形状放在图片的顶层，形状透明度</a:t>
            </a:r>
            <a:r>
              <a:rPr lang="en-US" altLang="zh-CN">
                <a:latin typeface="+mj-ea"/>
                <a:ea typeface="+mj-ea"/>
              </a:rPr>
              <a:t>75</a:t>
            </a:r>
            <a:r>
              <a:rPr lang="zh-CN" altLang="en-US">
                <a:latin typeface="+mj-ea"/>
                <a:ea typeface="+mj-ea"/>
              </a:rPr>
              <a:t>先选图片再选形状，形状格式→合并形状→相交，即可得到和页面一样大小的图片</a:t>
            </a:r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8B60EF8A-0B2C-0F05-606E-4F80FA5AFC48}"/>
              </a:ext>
            </a:extLst>
          </p:cNvPr>
          <p:cNvSpPr/>
          <p:nvPr/>
        </p:nvSpPr>
        <p:spPr>
          <a:xfrm>
            <a:off x="3975102" y="-2814438"/>
            <a:ext cx="2382515" cy="2495550"/>
          </a:xfrm>
          <a:custGeom>
            <a:avLst/>
            <a:gdLst>
              <a:gd name="connsiteX0" fmla="*/ 257002 w 2382515"/>
              <a:gd name="connsiteY0" fmla="*/ 0 h 2495550"/>
              <a:gd name="connsiteX1" fmla="*/ 2125513 w 2382515"/>
              <a:gd name="connsiteY1" fmla="*/ 0 h 2495550"/>
              <a:gd name="connsiteX2" fmla="*/ 2382515 w 2382515"/>
              <a:gd name="connsiteY2" fmla="*/ 257002 h 2495550"/>
              <a:gd name="connsiteX3" fmla="*/ 2382515 w 2382515"/>
              <a:gd name="connsiteY3" fmla="*/ 2495550 h 2495550"/>
              <a:gd name="connsiteX4" fmla="*/ 0 w 2382515"/>
              <a:gd name="connsiteY4" fmla="*/ 2495550 h 2495550"/>
              <a:gd name="connsiteX5" fmla="*/ 0 w 2382515"/>
              <a:gd name="connsiteY5" fmla="*/ 257002 h 2495550"/>
              <a:gd name="connsiteX6" fmla="*/ 257002 w 2382515"/>
              <a:gd name="connsiteY6" fmla="*/ 0 h 249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515" h="2495550">
                <a:moveTo>
                  <a:pt x="257002" y="0"/>
                </a:moveTo>
                <a:lnTo>
                  <a:pt x="2125513" y="0"/>
                </a:lnTo>
                <a:cubicBezTo>
                  <a:pt x="2267451" y="0"/>
                  <a:pt x="2382515" y="115064"/>
                  <a:pt x="2382515" y="257002"/>
                </a:cubicBezTo>
                <a:lnTo>
                  <a:pt x="2382515" y="2495550"/>
                </a:lnTo>
                <a:lnTo>
                  <a:pt x="0" y="2495550"/>
                </a:lnTo>
                <a:lnTo>
                  <a:pt x="0" y="257002"/>
                </a:lnTo>
                <a:cubicBezTo>
                  <a:pt x="0" y="115064"/>
                  <a:pt x="115064" y="0"/>
                  <a:pt x="2570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任意多边形: 形状 91">
            <a:extLst>
              <a:ext uri="{FF2B5EF4-FFF2-40B4-BE49-F238E27FC236}">
                <a16:creationId xmlns:a16="http://schemas.microsoft.com/office/drawing/2014/main" id="{D82821F5-30D4-8BF2-F4A7-24A07E7EC086}"/>
              </a:ext>
            </a:extLst>
          </p:cNvPr>
          <p:cNvSpPr/>
          <p:nvPr/>
        </p:nvSpPr>
        <p:spPr>
          <a:xfrm>
            <a:off x="3975102" y="-2814438"/>
            <a:ext cx="2382515" cy="2495550"/>
          </a:xfrm>
          <a:custGeom>
            <a:avLst/>
            <a:gdLst>
              <a:gd name="connsiteX0" fmla="*/ 257002 w 2382515"/>
              <a:gd name="connsiteY0" fmla="*/ 0 h 2495550"/>
              <a:gd name="connsiteX1" fmla="*/ 2125513 w 2382515"/>
              <a:gd name="connsiteY1" fmla="*/ 0 h 2495550"/>
              <a:gd name="connsiteX2" fmla="*/ 2382515 w 2382515"/>
              <a:gd name="connsiteY2" fmla="*/ 257002 h 2495550"/>
              <a:gd name="connsiteX3" fmla="*/ 2382515 w 2382515"/>
              <a:gd name="connsiteY3" fmla="*/ 2495550 h 2495550"/>
              <a:gd name="connsiteX4" fmla="*/ 0 w 2382515"/>
              <a:gd name="connsiteY4" fmla="*/ 2495550 h 2495550"/>
              <a:gd name="connsiteX5" fmla="*/ 0 w 2382515"/>
              <a:gd name="connsiteY5" fmla="*/ 257002 h 2495550"/>
              <a:gd name="connsiteX6" fmla="*/ 257002 w 2382515"/>
              <a:gd name="connsiteY6" fmla="*/ 0 h 249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515" h="2495550">
                <a:moveTo>
                  <a:pt x="257002" y="0"/>
                </a:moveTo>
                <a:lnTo>
                  <a:pt x="2125513" y="0"/>
                </a:lnTo>
                <a:cubicBezTo>
                  <a:pt x="2267451" y="0"/>
                  <a:pt x="2382515" y="115064"/>
                  <a:pt x="2382515" y="257002"/>
                </a:cubicBezTo>
                <a:lnTo>
                  <a:pt x="2382515" y="2495550"/>
                </a:lnTo>
                <a:lnTo>
                  <a:pt x="0" y="2495550"/>
                </a:lnTo>
                <a:lnTo>
                  <a:pt x="0" y="257002"/>
                </a:lnTo>
                <a:cubicBezTo>
                  <a:pt x="0" y="115064"/>
                  <a:pt x="115064" y="0"/>
                  <a:pt x="2570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任意多边形: 形状 92">
            <a:extLst>
              <a:ext uri="{FF2B5EF4-FFF2-40B4-BE49-F238E27FC236}">
                <a16:creationId xmlns:a16="http://schemas.microsoft.com/office/drawing/2014/main" id="{1500B1DE-8D5F-5A3E-F392-2C6B83BECBA1}"/>
              </a:ext>
            </a:extLst>
          </p:cNvPr>
          <p:cNvSpPr/>
          <p:nvPr/>
        </p:nvSpPr>
        <p:spPr>
          <a:xfrm>
            <a:off x="3975102" y="-2814438"/>
            <a:ext cx="2382515" cy="2495550"/>
          </a:xfrm>
          <a:custGeom>
            <a:avLst/>
            <a:gdLst>
              <a:gd name="connsiteX0" fmla="*/ 257002 w 2382515"/>
              <a:gd name="connsiteY0" fmla="*/ 0 h 2495550"/>
              <a:gd name="connsiteX1" fmla="*/ 2125513 w 2382515"/>
              <a:gd name="connsiteY1" fmla="*/ 0 h 2495550"/>
              <a:gd name="connsiteX2" fmla="*/ 2382515 w 2382515"/>
              <a:gd name="connsiteY2" fmla="*/ 257002 h 2495550"/>
              <a:gd name="connsiteX3" fmla="*/ 2382515 w 2382515"/>
              <a:gd name="connsiteY3" fmla="*/ 2495550 h 2495550"/>
              <a:gd name="connsiteX4" fmla="*/ 0 w 2382515"/>
              <a:gd name="connsiteY4" fmla="*/ 2495550 h 2495550"/>
              <a:gd name="connsiteX5" fmla="*/ 0 w 2382515"/>
              <a:gd name="connsiteY5" fmla="*/ 257002 h 2495550"/>
              <a:gd name="connsiteX6" fmla="*/ 257002 w 2382515"/>
              <a:gd name="connsiteY6" fmla="*/ 0 h 249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515" h="2495550">
                <a:moveTo>
                  <a:pt x="257002" y="0"/>
                </a:moveTo>
                <a:lnTo>
                  <a:pt x="2125513" y="0"/>
                </a:lnTo>
                <a:cubicBezTo>
                  <a:pt x="2267451" y="0"/>
                  <a:pt x="2382515" y="115064"/>
                  <a:pt x="2382515" y="257002"/>
                </a:cubicBezTo>
                <a:lnTo>
                  <a:pt x="2382515" y="2495550"/>
                </a:lnTo>
                <a:lnTo>
                  <a:pt x="0" y="2495550"/>
                </a:lnTo>
                <a:lnTo>
                  <a:pt x="0" y="257002"/>
                </a:lnTo>
                <a:cubicBezTo>
                  <a:pt x="0" y="115064"/>
                  <a:pt x="115064" y="0"/>
                  <a:pt x="2570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4" name="任意多边形: 形状 93">
            <a:extLst>
              <a:ext uri="{FF2B5EF4-FFF2-40B4-BE49-F238E27FC236}">
                <a16:creationId xmlns:a16="http://schemas.microsoft.com/office/drawing/2014/main" id="{299515F9-2FB1-A8AE-F25A-09D0946AAF23}"/>
              </a:ext>
            </a:extLst>
          </p:cNvPr>
          <p:cNvSpPr/>
          <p:nvPr/>
        </p:nvSpPr>
        <p:spPr>
          <a:xfrm>
            <a:off x="3975102" y="-2814438"/>
            <a:ext cx="2382515" cy="2495550"/>
          </a:xfrm>
          <a:custGeom>
            <a:avLst/>
            <a:gdLst>
              <a:gd name="connsiteX0" fmla="*/ 257002 w 2382515"/>
              <a:gd name="connsiteY0" fmla="*/ 0 h 2495550"/>
              <a:gd name="connsiteX1" fmla="*/ 2125513 w 2382515"/>
              <a:gd name="connsiteY1" fmla="*/ 0 h 2495550"/>
              <a:gd name="connsiteX2" fmla="*/ 2382515 w 2382515"/>
              <a:gd name="connsiteY2" fmla="*/ 257002 h 2495550"/>
              <a:gd name="connsiteX3" fmla="*/ 2382515 w 2382515"/>
              <a:gd name="connsiteY3" fmla="*/ 2495550 h 2495550"/>
              <a:gd name="connsiteX4" fmla="*/ 0 w 2382515"/>
              <a:gd name="connsiteY4" fmla="*/ 2495550 h 2495550"/>
              <a:gd name="connsiteX5" fmla="*/ 0 w 2382515"/>
              <a:gd name="connsiteY5" fmla="*/ 257002 h 2495550"/>
              <a:gd name="connsiteX6" fmla="*/ 257002 w 2382515"/>
              <a:gd name="connsiteY6" fmla="*/ 0 h 249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515" h="2495550">
                <a:moveTo>
                  <a:pt x="257002" y="0"/>
                </a:moveTo>
                <a:lnTo>
                  <a:pt x="2125513" y="0"/>
                </a:lnTo>
                <a:cubicBezTo>
                  <a:pt x="2267451" y="0"/>
                  <a:pt x="2382515" y="115064"/>
                  <a:pt x="2382515" y="257002"/>
                </a:cubicBezTo>
                <a:lnTo>
                  <a:pt x="2382515" y="2495550"/>
                </a:lnTo>
                <a:lnTo>
                  <a:pt x="0" y="2495550"/>
                </a:lnTo>
                <a:lnTo>
                  <a:pt x="0" y="257002"/>
                </a:lnTo>
                <a:cubicBezTo>
                  <a:pt x="0" y="115064"/>
                  <a:pt x="115064" y="0"/>
                  <a:pt x="2570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821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E3E5A601-6A01-BF30-6974-3D3DD6ED7A90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6772572-E944-EBC8-1CA3-CBAA3BAA9130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5F9C5D0-AE11-2992-1E51-FF04AD799463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380C9EA-65DB-82C9-A56C-391230BE4C6C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33D63561-77D5-AEAD-D552-B7EB426418DE}"/>
              </a:ext>
            </a:extLst>
          </p:cNvPr>
          <p:cNvSpPr/>
          <p:nvPr/>
        </p:nvSpPr>
        <p:spPr>
          <a:xfrm>
            <a:off x="961493" y="1311731"/>
            <a:ext cx="3342860" cy="55316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177800" dist="63500" dir="5400000" algn="t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61DF42C-4563-6B3D-5ABA-681A94E4987F}"/>
              </a:ext>
            </a:extLst>
          </p:cNvPr>
          <p:cNvSpPr/>
          <p:nvPr/>
        </p:nvSpPr>
        <p:spPr>
          <a:xfrm>
            <a:off x="1132438" y="1803756"/>
            <a:ext cx="3000971" cy="3858622"/>
          </a:xfrm>
          <a:prstGeom prst="roundRect">
            <a:avLst>
              <a:gd name="adj" fmla="val 4932"/>
            </a:avLst>
          </a:prstGeom>
          <a:gradFill flip="none" rotWithShape="1">
            <a:gsLst>
              <a:gs pos="0">
                <a:schemeClr val="bg1">
                  <a:lumMod val="100000"/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50A5374-D5DF-8943-A88B-CB04714C97DD}"/>
              </a:ext>
            </a:extLst>
          </p:cNvPr>
          <p:cNvSpPr txBox="1"/>
          <p:nvPr/>
        </p:nvSpPr>
        <p:spPr>
          <a:xfrm>
            <a:off x="1750056" y="1372869"/>
            <a:ext cx="17657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  <a:endParaRPr lang="zh-CN" altLang="en-US" sz="2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254EED8-47EB-DFB5-E28A-89963CAB70F6}"/>
              </a:ext>
            </a:extLst>
          </p:cNvPr>
          <p:cNvSpPr txBox="1"/>
          <p:nvPr/>
        </p:nvSpPr>
        <p:spPr>
          <a:xfrm>
            <a:off x="1458731" y="2533928"/>
            <a:ext cx="2348384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请输入相关</a:t>
            </a:r>
            <a:endParaRPr lang="en-US" altLang="zh-CN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文字内容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AEB56A5-D49E-C57A-685E-6851F5CEB614}"/>
              </a:ext>
            </a:extLst>
          </p:cNvPr>
          <p:cNvSpPr txBox="1"/>
          <p:nvPr/>
        </p:nvSpPr>
        <p:spPr>
          <a:xfrm>
            <a:off x="1458731" y="4223234"/>
            <a:ext cx="2348384" cy="662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67B8469B-DECC-D43B-0792-3FA84E3E327C}"/>
              </a:ext>
            </a:extLst>
          </p:cNvPr>
          <p:cNvCxnSpPr>
            <a:cxnSpLocks/>
          </p:cNvCxnSpPr>
          <p:nvPr/>
        </p:nvCxnSpPr>
        <p:spPr>
          <a:xfrm>
            <a:off x="1351366" y="3780937"/>
            <a:ext cx="25631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1E495CBF-0EAD-FBA8-4718-7676A2540BBA}"/>
              </a:ext>
            </a:extLst>
          </p:cNvPr>
          <p:cNvSpPr/>
          <p:nvPr/>
        </p:nvSpPr>
        <p:spPr>
          <a:xfrm>
            <a:off x="4557654" y="1311731"/>
            <a:ext cx="3342860" cy="55316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177800" dist="63500" dir="5400000" algn="t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A1869053-285D-6D11-1E52-014E8DF494D7}"/>
              </a:ext>
            </a:extLst>
          </p:cNvPr>
          <p:cNvSpPr/>
          <p:nvPr/>
        </p:nvSpPr>
        <p:spPr>
          <a:xfrm>
            <a:off x="4728599" y="1803756"/>
            <a:ext cx="3000971" cy="3858622"/>
          </a:xfrm>
          <a:prstGeom prst="roundRect">
            <a:avLst>
              <a:gd name="adj" fmla="val 4932"/>
            </a:avLst>
          </a:prstGeom>
          <a:gradFill flip="none" rotWithShape="1">
            <a:gsLst>
              <a:gs pos="0">
                <a:schemeClr val="bg1">
                  <a:lumMod val="100000"/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E0B44133-A3B3-60D9-218D-FF49ABD8E560}"/>
              </a:ext>
            </a:extLst>
          </p:cNvPr>
          <p:cNvSpPr txBox="1"/>
          <p:nvPr/>
        </p:nvSpPr>
        <p:spPr>
          <a:xfrm>
            <a:off x="5346217" y="1372869"/>
            <a:ext cx="17657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  <a:endParaRPr lang="zh-CN" altLang="en-US" sz="2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CFA4135-3AE4-283A-4AD4-7DE2DDFD22B5}"/>
              </a:ext>
            </a:extLst>
          </p:cNvPr>
          <p:cNvSpPr txBox="1"/>
          <p:nvPr/>
        </p:nvSpPr>
        <p:spPr>
          <a:xfrm>
            <a:off x="5054892" y="2533928"/>
            <a:ext cx="2348384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请输入相关</a:t>
            </a:r>
            <a:endParaRPr lang="en-US" altLang="zh-CN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文字内容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9B9928C-D032-B6A7-C971-3FD24D7682ED}"/>
              </a:ext>
            </a:extLst>
          </p:cNvPr>
          <p:cNvSpPr txBox="1"/>
          <p:nvPr/>
        </p:nvSpPr>
        <p:spPr>
          <a:xfrm>
            <a:off x="5054892" y="4223234"/>
            <a:ext cx="2348384" cy="662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7545F2A2-6A54-2477-307C-5BD8B2018BB9}"/>
              </a:ext>
            </a:extLst>
          </p:cNvPr>
          <p:cNvCxnSpPr>
            <a:cxnSpLocks/>
          </p:cNvCxnSpPr>
          <p:nvPr/>
        </p:nvCxnSpPr>
        <p:spPr>
          <a:xfrm>
            <a:off x="4947527" y="3780937"/>
            <a:ext cx="25631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DF792F7E-3F6A-B81D-C95C-FC13EAE8EAC7}"/>
              </a:ext>
            </a:extLst>
          </p:cNvPr>
          <p:cNvSpPr/>
          <p:nvPr/>
        </p:nvSpPr>
        <p:spPr>
          <a:xfrm>
            <a:off x="8153815" y="1311731"/>
            <a:ext cx="3342860" cy="55316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177800" dist="63500" dir="5400000" algn="t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94B04A50-F3B8-12C3-CE29-4770BE047430}"/>
              </a:ext>
            </a:extLst>
          </p:cNvPr>
          <p:cNvSpPr/>
          <p:nvPr/>
        </p:nvSpPr>
        <p:spPr>
          <a:xfrm>
            <a:off x="8324760" y="1803756"/>
            <a:ext cx="3000971" cy="3858622"/>
          </a:xfrm>
          <a:prstGeom prst="roundRect">
            <a:avLst>
              <a:gd name="adj" fmla="val 4932"/>
            </a:avLst>
          </a:prstGeom>
          <a:gradFill flip="none" rotWithShape="1">
            <a:gsLst>
              <a:gs pos="0">
                <a:schemeClr val="bg1">
                  <a:lumMod val="100000"/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635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546260D-AA74-8341-D0BE-284A8A0E9270}"/>
              </a:ext>
            </a:extLst>
          </p:cNvPr>
          <p:cNvSpPr txBox="1"/>
          <p:nvPr/>
        </p:nvSpPr>
        <p:spPr>
          <a:xfrm>
            <a:off x="8942378" y="1372869"/>
            <a:ext cx="17657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  <a:endParaRPr lang="zh-CN" altLang="en-US" sz="2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C0D2277F-17F2-E06C-3AE8-456A9CB39E0D}"/>
              </a:ext>
            </a:extLst>
          </p:cNvPr>
          <p:cNvSpPr txBox="1"/>
          <p:nvPr/>
        </p:nvSpPr>
        <p:spPr>
          <a:xfrm>
            <a:off x="8651053" y="2533928"/>
            <a:ext cx="2348384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请输入相关</a:t>
            </a:r>
            <a:endParaRPr lang="en-US" altLang="zh-CN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文字内容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DC222A6-F3BC-63F9-BDA0-594EFCEE379F}"/>
              </a:ext>
            </a:extLst>
          </p:cNvPr>
          <p:cNvSpPr txBox="1"/>
          <p:nvPr/>
        </p:nvSpPr>
        <p:spPr>
          <a:xfrm>
            <a:off x="8651053" y="4223234"/>
            <a:ext cx="2348384" cy="662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山东师范大学坐落在历史文化名城济南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4FD2552-E12D-BAFC-5B78-B09BC2408F70}"/>
              </a:ext>
            </a:extLst>
          </p:cNvPr>
          <p:cNvCxnSpPr>
            <a:cxnSpLocks/>
          </p:cNvCxnSpPr>
          <p:nvPr/>
        </p:nvCxnSpPr>
        <p:spPr>
          <a:xfrm>
            <a:off x="8543688" y="3780937"/>
            <a:ext cx="25631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B84AD8-E19D-B196-D512-42F1284050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522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593A60CC-C33E-67F4-802A-FFA14125774B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65A71B7-E9A1-F2F0-53FC-4840E449F061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63CCB4F-0BE1-F8A1-9CA2-97973D86E04B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B8DAC58-4690-A72B-A6E3-006790AE68BE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6">
            <a:extLst>
              <a:ext uri="{FF2B5EF4-FFF2-40B4-BE49-F238E27FC236}">
                <a16:creationId xmlns:a16="http://schemas.microsoft.com/office/drawing/2014/main" id="{A2FBEDAF-F0C1-2309-1B9B-A1F04C95CB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60238"/>
              </p:ext>
            </p:extLst>
          </p:nvPr>
        </p:nvGraphicFramePr>
        <p:xfrm>
          <a:off x="880944" y="1348999"/>
          <a:ext cx="8263675" cy="4377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0050">
                  <a:extLst>
                    <a:ext uri="{9D8B030D-6E8A-4147-A177-3AD203B41FA5}">
                      <a16:colId xmlns:a16="http://schemas.microsoft.com/office/drawing/2014/main" val="314901161"/>
                    </a:ext>
                  </a:extLst>
                </a:gridCol>
                <a:gridCol w="1547875">
                  <a:extLst>
                    <a:ext uri="{9D8B030D-6E8A-4147-A177-3AD203B41FA5}">
                      <a16:colId xmlns:a16="http://schemas.microsoft.com/office/drawing/2014/main" val="2537350444"/>
                    </a:ext>
                  </a:extLst>
                </a:gridCol>
                <a:gridCol w="1547875">
                  <a:extLst>
                    <a:ext uri="{9D8B030D-6E8A-4147-A177-3AD203B41FA5}">
                      <a16:colId xmlns:a16="http://schemas.microsoft.com/office/drawing/2014/main" val="1285311639"/>
                    </a:ext>
                  </a:extLst>
                </a:gridCol>
                <a:gridCol w="1547875">
                  <a:extLst>
                    <a:ext uri="{9D8B030D-6E8A-4147-A177-3AD203B41FA5}">
                      <a16:colId xmlns:a16="http://schemas.microsoft.com/office/drawing/2014/main" val="214943020"/>
                    </a:ext>
                  </a:extLst>
                </a:gridCol>
              </a:tblGrid>
              <a:tr h="5635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输入内容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输入内容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输入内容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输入内容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074059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024463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8122714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4115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746846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771345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2150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2910266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270530"/>
                  </a:ext>
                </a:extLst>
              </a:tr>
              <a:tr h="372790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0643159"/>
                  </a:ext>
                </a:extLst>
              </a:tr>
              <a:tr h="458984">
                <a:tc>
                  <a:txBody>
                    <a:bodyPr/>
                    <a:lstStyle/>
                    <a:p>
                      <a:r>
                        <a:rPr lang="zh-CN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请输入相关文字内容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+mj-ea"/>
                          <a:ea typeface="+mj-ea"/>
                        </a:rPr>
                        <a:t>√</a:t>
                      </a:r>
                    </a:p>
                  </a:txBody>
                  <a:tcPr marL="85914" marR="85914" marT="42957" marB="42957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6129097"/>
                  </a:ext>
                </a:extLst>
              </a:tr>
            </a:tbl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6C093DE-5C9F-82A5-6604-60AA337E63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D8BF5D6D-22F6-11AB-4EC1-C72F087A7F63}"/>
              </a:ext>
            </a:extLst>
          </p:cNvPr>
          <p:cNvSpPr/>
          <p:nvPr/>
        </p:nvSpPr>
        <p:spPr>
          <a:xfrm>
            <a:off x="9144620" y="1205658"/>
            <a:ext cx="2352056" cy="4664284"/>
          </a:xfrm>
          <a:prstGeom prst="roundRect">
            <a:avLst>
              <a:gd name="adj" fmla="val 517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62A64E-BD3D-99F7-B34D-8DAE1896B056}"/>
              </a:ext>
            </a:extLst>
          </p:cNvPr>
          <p:cNvSpPr txBox="1"/>
          <p:nvPr/>
        </p:nvSpPr>
        <p:spPr>
          <a:xfrm>
            <a:off x="9755887" y="1419507"/>
            <a:ext cx="1129522" cy="33617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zh-CN" altLang="en-US" sz="2200" b="1">
                <a:solidFill>
                  <a:schemeClr val="bg1"/>
                </a:solidFill>
                <a:latin typeface="+mj-ea"/>
                <a:ea typeface="+mj-ea"/>
              </a:rPr>
              <a:t>输入内容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98F861D-1F74-610E-0467-0CFFC01188F7}"/>
              </a:ext>
            </a:extLst>
          </p:cNvPr>
          <p:cNvSpPr txBox="1"/>
          <p:nvPr/>
        </p:nvSpPr>
        <p:spPr>
          <a:xfrm>
            <a:off x="9499807" y="1994024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CA59A5B-09B3-0395-F29F-5914F0E6F8AB}"/>
              </a:ext>
            </a:extLst>
          </p:cNvPr>
          <p:cNvSpPr txBox="1"/>
          <p:nvPr/>
        </p:nvSpPr>
        <p:spPr>
          <a:xfrm>
            <a:off x="9499807" y="2364916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4FBBC39-E7CE-3515-A988-9E1821AAD188}"/>
              </a:ext>
            </a:extLst>
          </p:cNvPr>
          <p:cNvSpPr txBox="1"/>
          <p:nvPr/>
        </p:nvSpPr>
        <p:spPr>
          <a:xfrm>
            <a:off x="9499807" y="2735301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E6401B-12E9-FBC9-6F44-F5B4ED18DBB3}"/>
              </a:ext>
            </a:extLst>
          </p:cNvPr>
          <p:cNvSpPr txBox="1"/>
          <p:nvPr/>
        </p:nvSpPr>
        <p:spPr>
          <a:xfrm>
            <a:off x="9499807" y="3103343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4F78D22-2942-B98C-D3A7-7F7462F85119}"/>
              </a:ext>
            </a:extLst>
          </p:cNvPr>
          <p:cNvSpPr txBox="1"/>
          <p:nvPr/>
        </p:nvSpPr>
        <p:spPr>
          <a:xfrm>
            <a:off x="9499807" y="3484154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6970892-9568-C62B-B063-DBD4013D3067}"/>
              </a:ext>
            </a:extLst>
          </p:cNvPr>
          <p:cNvSpPr txBox="1"/>
          <p:nvPr/>
        </p:nvSpPr>
        <p:spPr>
          <a:xfrm>
            <a:off x="9499807" y="3896321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ED34C88-8758-4555-1C99-5A6643F35AF5}"/>
              </a:ext>
            </a:extLst>
          </p:cNvPr>
          <p:cNvSpPr txBox="1"/>
          <p:nvPr/>
        </p:nvSpPr>
        <p:spPr>
          <a:xfrm>
            <a:off x="9499807" y="4230499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40A675E-B530-F34F-8B2E-9004735C7BD5}"/>
              </a:ext>
            </a:extLst>
          </p:cNvPr>
          <p:cNvSpPr txBox="1"/>
          <p:nvPr/>
        </p:nvSpPr>
        <p:spPr>
          <a:xfrm>
            <a:off x="9499807" y="4601694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F624F03-66B3-6E0B-876C-143E07510C66}"/>
              </a:ext>
            </a:extLst>
          </p:cNvPr>
          <p:cNvSpPr txBox="1"/>
          <p:nvPr/>
        </p:nvSpPr>
        <p:spPr>
          <a:xfrm>
            <a:off x="9499807" y="4972060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77142C5-BEAF-4885-7352-B917C3222401}"/>
              </a:ext>
            </a:extLst>
          </p:cNvPr>
          <p:cNvSpPr txBox="1"/>
          <p:nvPr/>
        </p:nvSpPr>
        <p:spPr>
          <a:xfrm>
            <a:off x="9499807" y="5399871"/>
            <a:ext cx="1641682" cy="23251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0">
                <a:solidFill>
                  <a:schemeClr val="bg1"/>
                </a:solidFill>
                <a:latin typeface="+mj-ea"/>
                <a:ea typeface="+mj-ea"/>
              </a:rPr>
              <a:t>√</a:t>
            </a:r>
            <a:endParaRPr lang="zh-CN" altLang="en-US" sz="1400" b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41292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227CC0E8-DDB1-9E50-DAC9-B32B19BE878C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98C96E4-86FE-D37C-1FDB-244D500A5664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11730F9-D800-FF94-E5AA-717BAAC2850E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AB468B2-949B-96B8-5FC1-25CBD6C81340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BBDBD59-26D9-BB65-E2B2-064DBEFE8A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AF044F41-C73F-0A0A-D1F6-40D485299DCD}"/>
              </a:ext>
            </a:extLst>
          </p:cNvPr>
          <p:cNvSpPr/>
          <p:nvPr/>
        </p:nvSpPr>
        <p:spPr>
          <a:xfrm>
            <a:off x="4605761" y="1628775"/>
            <a:ext cx="2980157" cy="3946182"/>
          </a:xfrm>
          <a:custGeom>
            <a:avLst/>
            <a:gdLst>
              <a:gd name="connsiteX0" fmla="*/ 6301 w 2757071"/>
              <a:gd name="connsiteY0" fmla="*/ 0 h 3795936"/>
              <a:gd name="connsiteX1" fmla="*/ 2750771 w 2757071"/>
              <a:gd name="connsiteY1" fmla="*/ 0 h 3795936"/>
              <a:gd name="connsiteX2" fmla="*/ 2757071 w 2757071"/>
              <a:gd name="connsiteY2" fmla="*/ 31208 h 3795936"/>
              <a:gd name="connsiteX3" fmla="*/ 2757071 w 2757071"/>
              <a:gd name="connsiteY3" fmla="*/ 3602858 h 3795936"/>
              <a:gd name="connsiteX4" fmla="*/ 2563993 w 2757071"/>
              <a:gd name="connsiteY4" fmla="*/ 3795936 h 3795936"/>
              <a:gd name="connsiteX5" fmla="*/ 193078 w 2757071"/>
              <a:gd name="connsiteY5" fmla="*/ 3795936 h 3795936"/>
              <a:gd name="connsiteX6" fmla="*/ 0 w 2757071"/>
              <a:gd name="connsiteY6" fmla="*/ 3602858 h 3795936"/>
              <a:gd name="connsiteX7" fmla="*/ 0 w 2757071"/>
              <a:gd name="connsiteY7" fmla="*/ 31208 h 379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57071" h="3795936">
                <a:moveTo>
                  <a:pt x="6301" y="0"/>
                </a:moveTo>
                <a:lnTo>
                  <a:pt x="2750771" y="0"/>
                </a:lnTo>
                <a:lnTo>
                  <a:pt x="2757071" y="31208"/>
                </a:lnTo>
                <a:lnTo>
                  <a:pt x="2757071" y="3602858"/>
                </a:lnTo>
                <a:cubicBezTo>
                  <a:pt x="2757071" y="3709492"/>
                  <a:pt x="2670627" y="3795936"/>
                  <a:pt x="2563993" y="3795936"/>
                </a:cubicBezTo>
                <a:lnTo>
                  <a:pt x="193078" y="3795936"/>
                </a:lnTo>
                <a:cubicBezTo>
                  <a:pt x="86444" y="3795936"/>
                  <a:pt x="0" y="3709492"/>
                  <a:pt x="0" y="3602858"/>
                </a:cubicBezTo>
                <a:lnTo>
                  <a:pt x="0" y="312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17500" dist="190500" dir="5400000" algn="t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894DF657-4CC2-A587-1E6A-F6D14559BD1B}"/>
              </a:ext>
            </a:extLst>
          </p:cNvPr>
          <p:cNvSpPr/>
          <p:nvPr/>
        </p:nvSpPr>
        <p:spPr>
          <a:xfrm>
            <a:off x="1385698" y="1628775"/>
            <a:ext cx="2980157" cy="3946182"/>
          </a:xfrm>
          <a:custGeom>
            <a:avLst/>
            <a:gdLst>
              <a:gd name="connsiteX0" fmla="*/ 6301 w 2757071"/>
              <a:gd name="connsiteY0" fmla="*/ 0 h 3795936"/>
              <a:gd name="connsiteX1" fmla="*/ 2750771 w 2757071"/>
              <a:gd name="connsiteY1" fmla="*/ 0 h 3795936"/>
              <a:gd name="connsiteX2" fmla="*/ 2757071 w 2757071"/>
              <a:gd name="connsiteY2" fmla="*/ 31208 h 3795936"/>
              <a:gd name="connsiteX3" fmla="*/ 2757071 w 2757071"/>
              <a:gd name="connsiteY3" fmla="*/ 3602858 h 3795936"/>
              <a:gd name="connsiteX4" fmla="*/ 2563993 w 2757071"/>
              <a:gd name="connsiteY4" fmla="*/ 3795936 h 3795936"/>
              <a:gd name="connsiteX5" fmla="*/ 193078 w 2757071"/>
              <a:gd name="connsiteY5" fmla="*/ 3795936 h 3795936"/>
              <a:gd name="connsiteX6" fmla="*/ 0 w 2757071"/>
              <a:gd name="connsiteY6" fmla="*/ 3602858 h 3795936"/>
              <a:gd name="connsiteX7" fmla="*/ 0 w 2757071"/>
              <a:gd name="connsiteY7" fmla="*/ 31208 h 379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57071" h="3795936">
                <a:moveTo>
                  <a:pt x="6301" y="0"/>
                </a:moveTo>
                <a:lnTo>
                  <a:pt x="2750771" y="0"/>
                </a:lnTo>
                <a:lnTo>
                  <a:pt x="2757071" y="31208"/>
                </a:lnTo>
                <a:lnTo>
                  <a:pt x="2757071" y="3602858"/>
                </a:lnTo>
                <a:cubicBezTo>
                  <a:pt x="2757071" y="3709492"/>
                  <a:pt x="2670627" y="3795936"/>
                  <a:pt x="2563993" y="3795936"/>
                </a:cubicBezTo>
                <a:lnTo>
                  <a:pt x="193078" y="3795936"/>
                </a:lnTo>
                <a:cubicBezTo>
                  <a:pt x="86444" y="3795936"/>
                  <a:pt x="0" y="3709492"/>
                  <a:pt x="0" y="3602858"/>
                </a:cubicBezTo>
                <a:lnTo>
                  <a:pt x="0" y="31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3A1C5793-449D-10F2-8811-EED386AABACE}"/>
              </a:ext>
            </a:extLst>
          </p:cNvPr>
          <p:cNvCxnSpPr>
            <a:cxnSpLocks/>
          </p:cNvCxnSpPr>
          <p:nvPr/>
        </p:nvCxnSpPr>
        <p:spPr>
          <a:xfrm>
            <a:off x="1391180" y="1628775"/>
            <a:ext cx="2980800" cy="155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0A922573-B46E-D09C-B0A7-82A28C0A5DB4}"/>
              </a:ext>
            </a:extLst>
          </p:cNvPr>
          <p:cNvSpPr txBox="1"/>
          <p:nvPr/>
        </p:nvSpPr>
        <p:spPr>
          <a:xfrm>
            <a:off x="1722935" y="1897752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463299D-5FB5-8772-A4C2-BA9C1FB5B696}"/>
              </a:ext>
            </a:extLst>
          </p:cNvPr>
          <p:cNvSpPr txBox="1"/>
          <p:nvPr/>
        </p:nvSpPr>
        <p:spPr>
          <a:xfrm>
            <a:off x="1642925" y="2295854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latin typeface="+mj-ea"/>
                <a:ea typeface="+mj-ea"/>
              </a:rPr>
              <a:t>建校</a:t>
            </a:r>
            <a:r>
              <a:rPr lang="en-US" altLang="zh-CN" sz="1200">
                <a:latin typeface="+mj-ea"/>
                <a:ea typeface="+mj-ea"/>
              </a:rPr>
              <a:t>68</a:t>
            </a:r>
            <a:r>
              <a:rPr lang="zh-CN" altLang="en-US" sz="12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D0DEE49-A219-6A35-4FCD-5BA6B29B02BF}"/>
              </a:ext>
            </a:extLst>
          </p:cNvPr>
          <p:cNvSpPr txBox="1"/>
          <p:nvPr/>
        </p:nvSpPr>
        <p:spPr>
          <a:xfrm>
            <a:off x="1642925" y="3535628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latin typeface="+mj-ea"/>
                <a:ea typeface="+mj-ea"/>
              </a:rPr>
              <a:t>建校</a:t>
            </a:r>
            <a:r>
              <a:rPr lang="en-US" altLang="zh-CN" sz="1200">
                <a:latin typeface="+mj-ea"/>
                <a:ea typeface="+mj-ea"/>
              </a:rPr>
              <a:t>68</a:t>
            </a:r>
            <a:r>
              <a:rPr lang="zh-CN" altLang="en-US" sz="12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CD082F3B-3082-9803-AE48-E9B0FBA251EB}"/>
              </a:ext>
            </a:extLst>
          </p:cNvPr>
          <p:cNvSpPr/>
          <p:nvPr/>
        </p:nvSpPr>
        <p:spPr>
          <a:xfrm>
            <a:off x="1722935" y="4896225"/>
            <a:ext cx="1234440" cy="318304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4016A2BF-158F-5909-E861-C567F3BB84B3}"/>
              </a:ext>
            </a:extLst>
          </p:cNvPr>
          <p:cNvSpPr/>
          <p:nvPr/>
        </p:nvSpPr>
        <p:spPr>
          <a:xfrm>
            <a:off x="7837611" y="1628775"/>
            <a:ext cx="2980157" cy="3946182"/>
          </a:xfrm>
          <a:custGeom>
            <a:avLst/>
            <a:gdLst>
              <a:gd name="connsiteX0" fmla="*/ 6301 w 2757071"/>
              <a:gd name="connsiteY0" fmla="*/ 0 h 3795936"/>
              <a:gd name="connsiteX1" fmla="*/ 2750771 w 2757071"/>
              <a:gd name="connsiteY1" fmla="*/ 0 h 3795936"/>
              <a:gd name="connsiteX2" fmla="*/ 2757071 w 2757071"/>
              <a:gd name="connsiteY2" fmla="*/ 31208 h 3795936"/>
              <a:gd name="connsiteX3" fmla="*/ 2757071 w 2757071"/>
              <a:gd name="connsiteY3" fmla="*/ 3602858 h 3795936"/>
              <a:gd name="connsiteX4" fmla="*/ 2563993 w 2757071"/>
              <a:gd name="connsiteY4" fmla="*/ 3795936 h 3795936"/>
              <a:gd name="connsiteX5" fmla="*/ 193078 w 2757071"/>
              <a:gd name="connsiteY5" fmla="*/ 3795936 h 3795936"/>
              <a:gd name="connsiteX6" fmla="*/ 0 w 2757071"/>
              <a:gd name="connsiteY6" fmla="*/ 3602858 h 3795936"/>
              <a:gd name="connsiteX7" fmla="*/ 0 w 2757071"/>
              <a:gd name="connsiteY7" fmla="*/ 31208 h 379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57071" h="3795936">
                <a:moveTo>
                  <a:pt x="6301" y="0"/>
                </a:moveTo>
                <a:lnTo>
                  <a:pt x="2750771" y="0"/>
                </a:lnTo>
                <a:lnTo>
                  <a:pt x="2757071" y="31208"/>
                </a:lnTo>
                <a:lnTo>
                  <a:pt x="2757071" y="3602858"/>
                </a:lnTo>
                <a:cubicBezTo>
                  <a:pt x="2757071" y="3709492"/>
                  <a:pt x="2670627" y="3795936"/>
                  <a:pt x="2563993" y="3795936"/>
                </a:cubicBezTo>
                <a:lnTo>
                  <a:pt x="193078" y="3795936"/>
                </a:lnTo>
                <a:cubicBezTo>
                  <a:pt x="86444" y="3795936"/>
                  <a:pt x="0" y="3709492"/>
                  <a:pt x="0" y="3602858"/>
                </a:cubicBezTo>
                <a:lnTo>
                  <a:pt x="0" y="31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72AB415A-557E-DE8B-A02A-EE12E5E5E911}"/>
              </a:ext>
            </a:extLst>
          </p:cNvPr>
          <p:cNvCxnSpPr>
            <a:cxnSpLocks/>
          </p:cNvCxnSpPr>
          <p:nvPr/>
        </p:nvCxnSpPr>
        <p:spPr>
          <a:xfrm>
            <a:off x="7843093" y="1628775"/>
            <a:ext cx="2980800" cy="155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08B8A560-25A4-7255-350D-B8487A95E2C9}"/>
              </a:ext>
            </a:extLst>
          </p:cNvPr>
          <p:cNvSpPr txBox="1"/>
          <p:nvPr/>
        </p:nvSpPr>
        <p:spPr>
          <a:xfrm>
            <a:off x="8174848" y="1897752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accent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73C7B680-283B-8AD0-AF55-A18A706F8999}"/>
              </a:ext>
            </a:extLst>
          </p:cNvPr>
          <p:cNvSpPr txBox="1"/>
          <p:nvPr/>
        </p:nvSpPr>
        <p:spPr>
          <a:xfrm>
            <a:off x="8094838" y="2295854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latin typeface="+mj-ea"/>
                <a:ea typeface="+mj-ea"/>
              </a:rPr>
              <a:t>建校</a:t>
            </a:r>
            <a:r>
              <a:rPr lang="en-US" altLang="zh-CN" sz="1200">
                <a:latin typeface="+mj-ea"/>
                <a:ea typeface="+mj-ea"/>
              </a:rPr>
              <a:t>68</a:t>
            </a:r>
            <a:r>
              <a:rPr lang="zh-CN" altLang="en-US" sz="12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A07B470-6085-10FE-785F-4D1B4E7EE16C}"/>
              </a:ext>
            </a:extLst>
          </p:cNvPr>
          <p:cNvSpPr txBox="1"/>
          <p:nvPr/>
        </p:nvSpPr>
        <p:spPr>
          <a:xfrm>
            <a:off x="8094838" y="3535628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latin typeface="+mj-ea"/>
                <a:ea typeface="+mj-ea"/>
              </a:rPr>
              <a:t>建校</a:t>
            </a:r>
            <a:r>
              <a:rPr lang="en-US" altLang="zh-CN" sz="1200">
                <a:latin typeface="+mj-ea"/>
                <a:ea typeface="+mj-ea"/>
              </a:rPr>
              <a:t>68</a:t>
            </a:r>
            <a:r>
              <a:rPr lang="zh-CN" altLang="en-US" sz="12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0EE78275-EC90-5F1E-A8D2-ABB3E9B9F09E}"/>
              </a:ext>
            </a:extLst>
          </p:cNvPr>
          <p:cNvSpPr/>
          <p:nvPr/>
        </p:nvSpPr>
        <p:spPr>
          <a:xfrm>
            <a:off x="8174848" y="4896225"/>
            <a:ext cx="1234440" cy="318304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1B9919F-7159-6972-2E34-811A897DC4CA}"/>
              </a:ext>
            </a:extLst>
          </p:cNvPr>
          <p:cNvSpPr txBox="1"/>
          <p:nvPr/>
        </p:nvSpPr>
        <p:spPr>
          <a:xfrm>
            <a:off x="4954428" y="1917351"/>
            <a:ext cx="1282402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2000" b="1">
                <a:solidFill>
                  <a:schemeClr val="bg1"/>
                </a:solidFill>
                <a:latin typeface="+mj-ea"/>
                <a:ea typeface="+mj-ea"/>
              </a:rPr>
              <a:t>输入小标题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9DDC26E0-5912-12D2-9E87-F0AF07B7E527}"/>
              </a:ext>
            </a:extLst>
          </p:cNvPr>
          <p:cNvSpPr txBox="1"/>
          <p:nvPr/>
        </p:nvSpPr>
        <p:spPr>
          <a:xfrm>
            <a:off x="4874418" y="2315453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bg1"/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162189F3-A5EC-705D-DED1-507FAF0A0838}"/>
              </a:ext>
            </a:extLst>
          </p:cNvPr>
          <p:cNvSpPr txBox="1"/>
          <p:nvPr/>
        </p:nvSpPr>
        <p:spPr>
          <a:xfrm>
            <a:off x="4874418" y="3555227"/>
            <a:ext cx="2442843" cy="1172309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建校</a:t>
            </a:r>
            <a:r>
              <a:rPr lang="en-US" altLang="zh-CN" sz="1200">
                <a:solidFill>
                  <a:schemeClr val="bg1"/>
                </a:solidFill>
                <a:latin typeface="+mj-ea"/>
                <a:ea typeface="+mj-ea"/>
              </a:rPr>
              <a:t>68</a:t>
            </a: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EB206B31-B447-D0E4-8E35-D6D2D095EFE7}"/>
              </a:ext>
            </a:extLst>
          </p:cNvPr>
          <p:cNvSpPr/>
          <p:nvPr/>
        </p:nvSpPr>
        <p:spPr>
          <a:xfrm>
            <a:off x="4954428" y="4915824"/>
            <a:ext cx="1234440" cy="3183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8" name="内容占位符 1">
            <a:extLst>
              <a:ext uri="{FF2B5EF4-FFF2-40B4-BE49-F238E27FC236}">
                <a16:creationId xmlns:a16="http://schemas.microsoft.com/office/drawing/2014/main" id="{D2D0E9FD-C9E1-3A89-902A-371E4CC545EA}"/>
              </a:ext>
            </a:extLst>
          </p:cNvPr>
          <p:cNvSpPr txBox="1">
            <a:spLocks/>
          </p:cNvSpPr>
          <p:nvPr/>
        </p:nvSpPr>
        <p:spPr>
          <a:xfrm>
            <a:off x="1818846" y="4953657"/>
            <a:ext cx="1092809" cy="163718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9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9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9" name="内容占位符 1">
            <a:extLst>
              <a:ext uri="{FF2B5EF4-FFF2-40B4-BE49-F238E27FC236}">
                <a16:creationId xmlns:a16="http://schemas.microsoft.com/office/drawing/2014/main" id="{D4E85912-142A-09D8-9718-CC3A405911D3}"/>
              </a:ext>
            </a:extLst>
          </p:cNvPr>
          <p:cNvSpPr txBox="1">
            <a:spLocks/>
          </p:cNvSpPr>
          <p:nvPr/>
        </p:nvSpPr>
        <p:spPr>
          <a:xfrm>
            <a:off x="8271790" y="4973518"/>
            <a:ext cx="1092809" cy="163718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9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9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0" name="内容占位符 1">
            <a:extLst>
              <a:ext uri="{FF2B5EF4-FFF2-40B4-BE49-F238E27FC236}">
                <a16:creationId xmlns:a16="http://schemas.microsoft.com/office/drawing/2014/main" id="{12F0175A-CA97-8C39-E7EF-1C82A641D3EB}"/>
              </a:ext>
            </a:extLst>
          </p:cNvPr>
          <p:cNvSpPr txBox="1">
            <a:spLocks/>
          </p:cNvSpPr>
          <p:nvPr/>
        </p:nvSpPr>
        <p:spPr>
          <a:xfrm>
            <a:off x="5051370" y="4993117"/>
            <a:ext cx="1092809" cy="163718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900">
                <a:solidFill>
                  <a:schemeClr val="accent1"/>
                </a:solidFill>
                <a:latin typeface="+mj-ea"/>
                <a:ea typeface="+mj-ea"/>
              </a:rPr>
              <a:t>请输入相关文字内容</a:t>
            </a:r>
            <a:endParaRPr lang="en-US" altLang="zh-CN" sz="90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231468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4B7E1FC7-63EE-CC74-1B3C-F6BDF275EF8E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10F7482-4173-C5FC-C2CD-5F61CCFE1DC8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5A67D8C-0E92-4449-CBE8-9AA6FB60FD0E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42C4E7A-D911-F44D-05CB-8FE05488CFCB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DF26C04-CA6D-AF0B-0257-D4868FA317B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88301" y="1618661"/>
            <a:ext cx="5888882" cy="3931011"/>
          </a:xfrm>
          <a:prstGeom prst="roundRect">
            <a:avLst>
              <a:gd name="adj" fmla="val 2894"/>
            </a:avLst>
          </a:prstGeom>
          <a:solidFill>
            <a:schemeClr val="bg1"/>
          </a:solidFill>
          <a:ln>
            <a:noFill/>
          </a:ln>
          <a:effectLst>
            <a:outerShdw blurRad="254000" dist="25400" dir="3000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FD3C1DE4-DA77-856A-32DC-C6A5900791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5031737"/>
              </p:ext>
            </p:extLst>
          </p:nvPr>
        </p:nvGraphicFramePr>
        <p:xfrm>
          <a:off x="816845" y="1959690"/>
          <a:ext cx="5475848" cy="3167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8C03C07C-CFAB-D753-B582-152B785945E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88301" y="1411654"/>
            <a:ext cx="2128403" cy="30777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254000" dist="38100" algn="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03B4AA9-A8E6-AF39-74F8-5A318B723E1D}"/>
              </a:ext>
            </a:extLst>
          </p:cNvPr>
          <p:cNvSpPr txBox="1"/>
          <p:nvPr/>
        </p:nvSpPr>
        <p:spPr>
          <a:xfrm>
            <a:off x="742134" y="1410463"/>
            <a:ext cx="2044089" cy="340519"/>
          </a:xfrm>
          <a:prstGeom prst="roundRect">
            <a:avLst/>
          </a:prstGeom>
          <a:noFill/>
          <a:effectLst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latin typeface="+mj-ea"/>
                <a:ea typeface="+mj-ea"/>
              </a:rPr>
              <a:t>点击修改图表名称</a:t>
            </a:r>
          </a:p>
        </p:txBody>
      </p:sp>
      <p:sp>
        <p:nvSpPr>
          <p:cNvPr id="20" name="search-home_86260">
            <a:extLst>
              <a:ext uri="{FF2B5EF4-FFF2-40B4-BE49-F238E27FC236}">
                <a16:creationId xmlns:a16="http://schemas.microsoft.com/office/drawing/2014/main" id="{82CCBF9D-332F-159F-2E36-3D049BE5E388}"/>
              </a:ext>
            </a:extLst>
          </p:cNvPr>
          <p:cNvSpPr>
            <a:spLocks noChangeAspect="1"/>
          </p:cNvSpPr>
          <p:nvPr/>
        </p:nvSpPr>
        <p:spPr bwMode="auto">
          <a:xfrm>
            <a:off x="863561" y="1446556"/>
            <a:ext cx="237349" cy="216538"/>
          </a:xfrm>
          <a:custGeom>
            <a:avLst/>
            <a:gdLst>
              <a:gd name="connsiteX0" fmla="*/ 116112 w 607919"/>
              <a:gd name="connsiteY0" fmla="*/ 473652 h 551610"/>
              <a:gd name="connsiteX1" fmla="*/ 118901 w 607919"/>
              <a:gd name="connsiteY1" fmla="*/ 480423 h 551610"/>
              <a:gd name="connsiteX2" fmla="*/ 118901 w 607919"/>
              <a:gd name="connsiteY2" fmla="*/ 551610 h 551610"/>
              <a:gd name="connsiteX3" fmla="*/ 55604 w 607919"/>
              <a:gd name="connsiteY3" fmla="*/ 551610 h 551610"/>
              <a:gd name="connsiteX4" fmla="*/ 55604 w 607919"/>
              <a:gd name="connsiteY4" fmla="*/ 540851 h 551610"/>
              <a:gd name="connsiteX5" fmla="*/ 65255 w 607919"/>
              <a:gd name="connsiteY5" fmla="*/ 520583 h 551610"/>
              <a:gd name="connsiteX6" fmla="*/ 83555 w 607919"/>
              <a:gd name="connsiteY6" fmla="*/ 502317 h 551610"/>
              <a:gd name="connsiteX7" fmla="*/ 109375 w 607919"/>
              <a:gd name="connsiteY7" fmla="*/ 476545 h 551610"/>
              <a:gd name="connsiteX8" fmla="*/ 116112 w 607919"/>
              <a:gd name="connsiteY8" fmla="*/ 473652 h 551610"/>
              <a:gd name="connsiteX9" fmla="*/ 199155 w 607919"/>
              <a:gd name="connsiteY9" fmla="*/ 390799 h 551610"/>
              <a:gd name="connsiteX10" fmla="*/ 201956 w 607919"/>
              <a:gd name="connsiteY10" fmla="*/ 397632 h 551610"/>
              <a:gd name="connsiteX11" fmla="*/ 201956 w 607919"/>
              <a:gd name="connsiteY11" fmla="*/ 551610 h 551610"/>
              <a:gd name="connsiteX12" fmla="*/ 145363 w 607919"/>
              <a:gd name="connsiteY12" fmla="*/ 551610 h 551610"/>
              <a:gd name="connsiteX13" fmla="*/ 145363 w 607919"/>
              <a:gd name="connsiteY13" fmla="*/ 454170 h 551610"/>
              <a:gd name="connsiteX14" fmla="*/ 154879 w 607919"/>
              <a:gd name="connsiteY14" fmla="*/ 431030 h 551610"/>
              <a:gd name="connsiteX15" fmla="*/ 192315 w 607919"/>
              <a:gd name="connsiteY15" fmla="*/ 393630 h 551610"/>
              <a:gd name="connsiteX16" fmla="*/ 199155 w 607919"/>
              <a:gd name="connsiteY16" fmla="*/ 390799 h 551610"/>
              <a:gd name="connsiteX17" fmla="*/ 231082 w 607919"/>
              <a:gd name="connsiteY17" fmla="*/ 388245 h 551610"/>
              <a:gd name="connsiteX18" fmla="*/ 237930 w 607919"/>
              <a:gd name="connsiteY18" fmla="*/ 391091 h 551610"/>
              <a:gd name="connsiteX19" fmla="*/ 266763 w 607919"/>
              <a:gd name="connsiteY19" fmla="*/ 419867 h 551610"/>
              <a:gd name="connsiteX20" fmla="*/ 275915 w 607919"/>
              <a:gd name="connsiteY20" fmla="*/ 428875 h 551610"/>
              <a:gd name="connsiteX21" fmla="*/ 284941 w 607919"/>
              <a:gd name="connsiteY21" fmla="*/ 451520 h 551610"/>
              <a:gd name="connsiteX22" fmla="*/ 284941 w 607919"/>
              <a:gd name="connsiteY22" fmla="*/ 551610 h 551610"/>
              <a:gd name="connsiteX23" fmla="*/ 228277 w 607919"/>
              <a:gd name="connsiteY23" fmla="*/ 551610 h 551610"/>
              <a:gd name="connsiteX24" fmla="*/ 228277 w 607919"/>
              <a:gd name="connsiteY24" fmla="*/ 394969 h 551610"/>
              <a:gd name="connsiteX25" fmla="*/ 231082 w 607919"/>
              <a:gd name="connsiteY25" fmla="*/ 388245 h 551610"/>
              <a:gd name="connsiteX26" fmla="*/ 365148 w 607919"/>
              <a:gd name="connsiteY26" fmla="*/ 381336 h 551610"/>
              <a:gd name="connsiteX27" fmla="*/ 367997 w 607919"/>
              <a:gd name="connsiteY27" fmla="*/ 388122 h 551610"/>
              <a:gd name="connsiteX28" fmla="*/ 367997 w 607919"/>
              <a:gd name="connsiteY28" fmla="*/ 551610 h 551610"/>
              <a:gd name="connsiteX29" fmla="*/ 311262 w 607919"/>
              <a:gd name="connsiteY29" fmla="*/ 551610 h 551610"/>
              <a:gd name="connsiteX30" fmla="*/ 311262 w 607919"/>
              <a:gd name="connsiteY30" fmla="*/ 444661 h 551610"/>
              <a:gd name="connsiteX31" fmla="*/ 316898 w 607919"/>
              <a:gd name="connsiteY31" fmla="*/ 425523 h 551610"/>
              <a:gd name="connsiteX32" fmla="*/ 322534 w 607919"/>
              <a:gd name="connsiteY32" fmla="*/ 419894 h 551610"/>
              <a:gd name="connsiteX33" fmla="*/ 358353 w 607919"/>
              <a:gd name="connsiteY33" fmla="*/ 384120 h 551610"/>
              <a:gd name="connsiteX34" fmla="*/ 365148 w 607919"/>
              <a:gd name="connsiteY34" fmla="*/ 381336 h 551610"/>
              <a:gd name="connsiteX35" fmla="*/ 448177 w 607919"/>
              <a:gd name="connsiteY35" fmla="*/ 298352 h 551610"/>
              <a:gd name="connsiteX36" fmla="*/ 450982 w 607919"/>
              <a:gd name="connsiteY36" fmla="*/ 305139 h 551610"/>
              <a:gd name="connsiteX37" fmla="*/ 450982 w 607919"/>
              <a:gd name="connsiteY37" fmla="*/ 551610 h 551610"/>
              <a:gd name="connsiteX38" fmla="*/ 394318 w 607919"/>
              <a:gd name="connsiteY38" fmla="*/ 551610 h 551610"/>
              <a:gd name="connsiteX39" fmla="*/ 394318 w 607919"/>
              <a:gd name="connsiteY39" fmla="*/ 361815 h 551610"/>
              <a:gd name="connsiteX40" fmla="*/ 403846 w 607919"/>
              <a:gd name="connsiteY40" fmla="*/ 338669 h 551610"/>
              <a:gd name="connsiteX41" fmla="*/ 441329 w 607919"/>
              <a:gd name="connsiteY41" fmla="*/ 301136 h 551610"/>
              <a:gd name="connsiteX42" fmla="*/ 448177 w 607919"/>
              <a:gd name="connsiteY42" fmla="*/ 298352 h 551610"/>
              <a:gd name="connsiteX43" fmla="*/ 527085 w 607919"/>
              <a:gd name="connsiteY43" fmla="*/ 219452 h 551610"/>
              <a:gd name="connsiteX44" fmla="*/ 529874 w 607919"/>
              <a:gd name="connsiteY44" fmla="*/ 226177 h 551610"/>
              <a:gd name="connsiteX45" fmla="*/ 529874 w 607919"/>
              <a:gd name="connsiteY45" fmla="*/ 551610 h 551610"/>
              <a:gd name="connsiteX46" fmla="*/ 477232 w 607919"/>
              <a:gd name="connsiteY46" fmla="*/ 551610 h 551610"/>
              <a:gd name="connsiteX47" fmla="*/ 477232 w 607919"/>
              <a:gd name="connsiteY47" fmla="*/ 278727 h 551610"/>
              <a:gd name="connsiteX48" fmla="*/ 486883 w 607919"/>
              <a:gd name="connsiteY48" fmla="*/ 255580 h 551610"/>
              <a:gd name="connsiteX49" fmla="*/ 520348 w 607919"/>
              <a:gd name="connsiteY49" fmla="*/ 222298 h 551610"/>
              <a:gd name="connsiteX50" fmla="*/ 527085 w 607919"/>
              <a:gd name="connsiteY50" fmla="*/ 219452 h 551610"/>
              <a:gd name="connsiteX51" fmla="*/ 387769 w 607919"/>
              <a:gd name="connsiteY51" fmla="*/ 0 h 551610"/>
              <a:gd name="connsiteX52" fmla="*/ 580729 w 607919"/>
              <a:gd name="connsiteY52" fmla="*/ 0 h 551610"/>
              <a:gd name="connsiteX53" fmla="*/ 607919 w 607919"/>
              <a:gd name="connsiteY53" fmla="*/ 26022 h 551610"/>
              <a:gd name="connsiteX54" fmla="*/ 607919 w 607919"/>
              <a:gd name="connsiteY54" fmla="*/ 219812 h 551610"/>
              <a:gd name="connsiteX55" fmla="*/ 598271 w 607919"/>
              <a:gd name="connsiteY55" fmla="*/ 223815 h 551610"/>
              <a:gd name="connsiteX56" fmla="*/ 530610 w 607919"/>
              <a:gd name="connsiteY56" fmla="*/ 156258 h 551610"/>
              <a:gd name="connsiteX57" fmla="*/ 304320 w 607919"/>
              <a:gd name="connsiteY57" fmla="*/ 382325 h 551610"/>
              <a:gd name="connsiteX58" fmla="*/ 285024 w 607919"/>
              <a:gd name="connsiteY58" fmla="*/ 382325 h 551610"/>
              <a:gd name="connsiteX59" fmla="*/ 216360 w 607919"/>
              <a:gd name="connsiteY59" fmla="*/ 313767 h 551610"/>
              <a:gd name="connsiteX60" fmla="*/ 94068 w 607919"/>
              <a:gd name="connsiteY60" fmla="*/ 435996 h 551610"/>
              <a:gd name="connsiteX61" fmla="*/ 17260 w 607919"/>
              <a:gd name="connsiteY61" fmla="*/ 435996 h 551610"/>
              <a:gd name="connsiteX62" fmla="*/ 15882 w 607919"/>
              <a:gd name="connsiteY62" fmla="*/ 434745 h 551610"/>
              <a:gd name="connsiteX63" fmla="*/ 15882 w 607919"/>
              <a:gd name="connsiteY63" fmla="*/ 358055 h 551610"/>
              <a:gd name="connsiteX64" fmla="*/ 206837 w 607919"/>
              <a:gd name="connsiteY64" fmla="*/ 167267 h 551610"/>
              <a:gd name="connsiteX65" fmla="*/ 226008 w 607919"/>
              <a:gd name="connsiteY65" fmla="*/ 167267 h 551610"/>
              <a:gd name="connsiteX66" fmla="*/ 294672 w 607919"/>
              <a:gd name="connsiteY66" fmla="*/ 235701 h 551610"/>
              <a:gd name="connsiteX67" fmla="*/ 424481 w 607919"/>
              <a:gd name="connsiteY67" fmla="*/ 105965 h 551610"/>
              <a:gd name="connsiteX68" fmla="*/ 452423 w 607919"/>
              <a:gd name="connsiteY68" fmla="*/ 78192 h 551610"/>
              <a:gd name="connsiteX69" fmla="*/ 383885 w 607919"/>
              <a:gd name="connsiteY69" fmla="*/ 9633 h 551610"/>
              <a:gd name="connsiteX70" fmla="*/ 387769 w 607919"/>
              <a:gd name="connsiteY70" fmla="*/ 0 h 55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919" h="551610">
                <a:moveTo>
                  <a:pt x="116112" y="473652"/>
                </a:moveTo>
                <a:cubicBezTo>
                  <a:pt x="117836" y="474356"/>
                  <a:pt x="118901" y="476670"/>
                  <a:pt x="118901" y="480423"/>
                </a:cubicBezTo>
                <a:lnTo>
                  <a:pt x="118901" y="551610"/>
                </a:lnTo>
                <a:lnTo>
                  <a:pt x="55604" y="551610"/>
                </a:lnTo>
                <a:lnTo>
                  <a:pt x="55604" y="540851"/>
                </a:lnTo>
                <a:cubicBezTo>
                  <a:pt x="55604" y="534971"/>
                  <a:pt x="59991" y="525838"/>
                  <a:pt x="65255" y="520583"/>
                </a:cubicBezTo>
                <a:lnTo>
                  <a:pt x="83555" y="502317"/>
                </a:lnTo>
                <a:lnTo>
                  <a:pt x="109375" y="476545"/>
                </a:lnTo>
                <a:cubicBezTo>
                  <a:pt x="112007" y="473855"/>
                  <a:pt x="114389" y="472948"/>
                  <a:pt x="116112" y="473652"/>
                </a:cubicBezTo>
                <a:close/>
                <a:moveTo>
                  <a:pt x="199155" y="390799"/>
                </a:moveTo>
                <a:cubicBezTo>
                  <a:pt x="200892" y="391534"/>
                  <a:pt x="201956" y="393880"/>
                  <a:pt x="201956" y="397632"/>
                </a:cubicBezTo>
                <a:lnTo>
                  <a:pt x="201956" y="551610"/>
                </a:lnTo>
                <a:lnTo>
                  <a:pt x="145363" y="551610"/>
                </a:lnTo>
                <a:lnTo>
                  <a:pt x="145363" y="454170"/>
                </a:lnTo>
                <a:cubicBezTo>
                  <a:pt x="145363" y="446665"/>
                  <a:pt x="149620" y="436283"/>
                  <a:pt x="154879" y="431030"/>
                </a:cubicBezTo>
                <a:lnTo>
                  <a:pt x="192315" y="393630"/>
                </a:lnTo>
                <a:cubicBezTo>
                  <a:pt x="195007" y="390941"/>
                  <a:pt x="197417" y="390065"/>
                  <a:pt x="199155" y="390799"/>
                </a:cubicBezTo>
                <a:close/>
                <a:moveTo>
                  <a:pt x="231082" y="388245"/>
                </a:moveTo>
                <a:cubicBezTo>
                  <a:pt x="232822" y="387525"/>
                  <a:pt x="235235" y="388401"/>
                  <a:pt x="237930" y="391091"/>
                </a:cubicBezTo>
                <a:lnTo>
                  <a:pt x="266763" y="419867"/>
                </a:lnTo>
                <a:lnTo>
                  <a:pt x="275915" y="428875"/>
                </a:lnTo>
                <a:cubicBezTo>
                  <a:pt x="280929" y="433879"/>
                  <a:pt x="284941" y="444013"/>
                  <a:pt x="284941" y="451520"/>
                </a:cubicBezTo>
                <a:lnTo>
                  <a:pt x="284941" y="551610"/>
                </a:lnTo>
                <a:lnTo>
                  <a:pt x="228277" y="551610"/>
                </a:lnTo>
                <a:lnTo>
                  <a:pt x="228277" y="394969"/>
                </a:lnTo>
                <a:cubicBezTo>
                  <a:pt x="228277" y="391278"/>
                  <a:pt x="229343" y="388964"/>
                  <a:pt x="231082" y="388245"/>
                </a:cubicBezTo>
                <a:close/>
                <a:moveTo>
                  <a:pt x="365148" y="381336"/>
                </a:moveTo>
                <a:cubicBezTo>
                  <a:pt x="366901" y="382055"/>
                  <a:pt x="367997" y="384370"/>
                  <a:pt x="367997" y="388122"/>
                </a:cubicBezTo>
                <a:lnTo>
                  <a:pt x="367997" y="551610"/>
                </a:lnTo>
                <a:lnTo>
                  <a:pt x="311262" y="551610"/>
                </a:lnTo>
                <a:lnTo>
                  <a:pt x="311262" y="444661"/>
                </a:lnTo>
                <a:cubicBezTo>
                  <a:pt x="311262" y="437156"/>
                  <a:pt x="313767" y="428650"/>
                  <a:pt x="316898" y="425523"/>
                </a:cubicBezTo>
                <a:cubicBezTo>
                  <a:pt x="320029" y="422396"/>
                  <a:pt x="322534" y="419894"/>
                  <a:pt x="322534" y="419894"/>
                </a:cubicBezTo>
                <a:lnTo>
                  <a:pt x="358353" y="384120"/>
                </a:lnTo>
                <a:cubicBezTo>
                  <a:pt x="360983" y="381493"/>
                  <a:pt x="363394" y="380617"/>
                  <a:pt x="365148" y="381336"/>
                </a:cubicBezTo>
                <a:close/>
                <a:moveTo>
                  <a:pt x="448177" y="298352"/>
                </a:moveTo>
                <a:cubicBezTo>
                  <a:pt x="449916" y="299071"/>
                  <a:pt x="450982" y="301386"/>
                  <a:pt x="450982" y="305139"/>
                </a:cubicBezTo>
                <a:lnTo>
                  <a:pt x="450982" y="551610"/>
                </a:lnTo>
                <a:lnTo>
                  <a:pt x="394318" y="551610"/>
                </a:lnTo>
                <a:lnTo>
                  <a:pt x="394318" y="361815"/>
                </a:lnTo>
                <a:cubicBezTo>
                  <a:pt x="394318" y="354308"/>
                  <a:pt x="398580" y="343924"/>
                  <a:pt x="403846" y="338669"/>
                </a:cubicBezTo>
                <a:lnTo>
                  <a:pt x="441329" y="301136"/>
                </a:lnTo>
                <a:cubicBezTo>
                  <a:pt x="444024" y="298508"/>
                  <a:pt x="446438" y="297633"/>
                  <a:pt x="448177" y="298352"/>
                </a:cubicBezTo>
                <a:close/>
                <a:moveTo>
                  <a:pt x="527085" y="219452"/>
                </a:moveTo>
                <a:cubicBezTo>
                  <a:pt x="528809" y="220171"/>
                  <a:pt x="529874" y="222486"/>
                  <a:pt x="529874" y="226177"/>
                </a:cubicBezTo>
                <a:lnTo>
                  <a:pt x="529874" y="551610"/>
                </a:lnTo>
                <a:lnTo>
                  <a:pt x="477232" y="551610"/>
                </a:lnTo>
                <a:lnTo>
                  <a:pt x="477232" y="278727"/>
                </a:lnTo>
                <a:cubicBezTo>
                  <a:pt x="477232" y="271345"/>
                  <a:pt x="481494" y="260960"/>
                  <a:pt x="486883" y="255580"/>
                </a:cubicBezTo>
                <a:lnTo>
                  <a:pt x="520348" y="222298"/>
                </a:lnTo>
                <a:cubicBezTo>
                  <a:pt x="522980" y="219608"/>
                  <a:pt x="525362" y="218732"/>
                  <a:pt x="527085" y="219452"/>
                </a:cubicBezTo>
                <a:close/>
                <a:moveTo>
                  <a:pt x="387769" y="0"/>
                </a:moveTo>
                <a:lnTo>
                  <a:pt x="580729" y="0"/>
                </a:lnTo>
                <a:cubicBezTo>
                  <a:pt x="594512" y="0"/>
                  <a:pt x="607919" y="12135"/>
                  <a:pt x="607919" y="26022"/>
                </a:cubicBezTo>
                <a:lnTo>
                  <a:pt x="607919" y="219812"/>
                </a:lnTo>
                <a:cubicBezTo>
                  <a:pt x="607919" y="227318"/>
                  <a:pt x="603534" y="229070"/>
                  <a:pt x="598271" y="223815"/>
                </a:cubicBezTo>
                <a:lnTo>
                  <a:pt x="530610" y="156258"/>
                </a:lnTo>
                <a:lnTo>
                  <a:pt x="304320" y="382325"/>
                </a:lnTo>
                <a:cubicBezTo>
                  <a:pt x="298932" y="387580"/>
                  <a:pt x="290412" y="387580"/>
                  <a:pt x="285024" y="382325"/>
                </a:cubicBezTo>
                <a:lnTo>
                  <a:pt x="216360" y="313767"/>
                </a:lnTo>
                <a:lnTo>
                  <a:pt x="94068" y="435996"/>
                </a:lnTo>
                <a:cubicBezTo>
                  <a:pt x="72767" y="457264"/>
                  <a:pt x="38435" y="457264"/>
                  <a:pt x="17260" y="435996"/>
                </a:cubicBezTo>
                <a:lnTo>
                  <a:pt x="15882" y="434745"/>
                </a:lnTo>
                <a:cubicBezTo>
                  <a:pt x="-5294" y="413477"/>
                  <a:pt x="-5294" y="379198"/>
                  <a:pt x="15882" y="358055"/>
                </a:cubicBezTo>
                <a:lnTo>
                  <a:pt x="206837" y="167267"/>
                </a:lnTo>
                <a:cubicBezTo>
                  <a:pt x="212100" y="161888"/>
                  <a:pt x="220745" y="161888"/>
                  <a:pt x="226008" y="167267"/>
                </a:cubicBezTo>
                <a:lnTo>
                  <a:pt x="294672" y="235701"/>
                </a:lnTo>
                <a:lnTo>
                  <a:pt x="424481" y="105965"/>
                </a:lnTo>
                <a:lnTo>
                  <a:pt x="452423" y="78192"/>
                </a:lnTo>
                <a:lnTo>
                  <a:pt x="383885" y="9633"/>
                </a:lnTo>
                <a:cubicBezTo>
                  <a:pt x="378497" y="4379"/>
                  <a:pt x="380376" y="0"/>
                  <a:pt x="3877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91440" tIns="45720" rIns="91440" bIns="4572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D53F139-C987-98D2-6396-773A9842674D}"/>
              </a:ext>
            </a:extLst>
          </p:cNvPr>
          <p:cNvGrpSpPr/>
          <p:nvPr/>
        </p:nvGrpSpPr>
        <p:grpSpPr>
          <a:xfrm>
            <a:off x="7370045" y="4008511"/>
            <a:ext cx="3550368" cy="74796"/>
            <a:chOff x="802638" y="3363728"/>
            <a:chExt cx="3550368" cy="74796"/>
          </a:xfrm>
        </p:grpSpPr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8C63FBD6-C29E-3399-497A-851AD2D4E248}"/>
                </a:ext>
              </a:extLst>
            </p:cNvPr>
            <p:cNvSpPr/>
            <p:nvPr/>
          </p:nvSpPr>
          <p:spPr>
            <a:xfrm>
              <a:off x="802638" y="3363728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FD6E4E8D-5EA9-AD2D-E3D0-1E3DA451A3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1313" y="3429000"/>
              <a:ext cx="3481693" cy="0"/>
            </a:xfrm>
            <a:prstGeom prst="line">
              <a:avLst/>
            </a:prstGeom>
            <a:ln w="6350">
              <a:solidFill>
                <a:schemeClr val="bg1">
                  <a:lumMod val="75000"/>
                  <a:alpha val="61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20C8D737-03B0-DA79-233D-C025BBA63E78}"/>
              </a:ext>
            </a:extLst>
          </p:cNvPr>
          <p:cNvSpPr txBox="1"/>
          <p:nvPr/>
        </p:nvSpPr>
        <p:spPr>
          <a:xfrm>
            <a:off x="7294050" y="1753751"/>
            <a:ext cx="2791760" cy="369332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CN" b="1" dirty="0"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+mj-ea"/>
                <a:ea typeface="+mj-ea"/>
              </a:rPr>
              <a:t>01.</a:t>
            </a:r>
            <a:r>
              <a:rPr lang="zh-CN" altLang="en-US" b="1" dirty="0"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+mj-ea"/>
                <a:ea typeface="+mj-ea"/>
              </a:rPr>
              <a:t>点击添加关键词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72CEDB6-18D4-C1FB-1297-9AAB1AC29E73}"/>
              </a:ext>
            </a:extLst>
          </p:cNvPr>
          <p:cNvSpPr txBox="1"/>
          <p:nvPr/>
        </p:nvSpPr>
        <p:spPr>
          <a:xfrm>
            <a:off x="7294050" y="3628910"/>
            <a:ext cx="2791760" cy="369332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CN" b="1" dirty="0"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+mj-ea"/>
                <a:ea typeface="+mj-ea"/>
              </a:rPr>
              <a:t>02.</a:t>
            </a:r>
            <a:r>
              <a:rPr lang="zh-CN" altLang="en-US" b="1" dirty="0"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+mj-ea"/>
                <a:ea typeface="+mj-ea"/>
              </a:rPr>
              <a:t>点击添加关键词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BCCC720-CD66-C73E-FBC0-485230AA01B6}"/>
              </a:ext>
            </a:extLst>
          </p:cNvPr>
          <p:cNvCxnSpPr>
            <a:cxnSpLocks/>
          </p:cNvCxnSpPr>
          <p:nvPr/>
        </p:nvCxnSpPr>
        <p:spPr>
          <a:xfrm flipH="1">
            <a:off x="7438720" y="2184338"/>
            <a:ext cx="3481693" cy="0"/>
          </a:xfrm>
          <a:prstGeom prst="line">
            <a:avLst/>
          </a:prstGeom>
          <a:ln w="6350">
            <a:solidFill>
              <a:schemeClr val="bg1">
                <a:lumMod val="75000"/>
                <a:alpha val="61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ABB928F0-A970-D3C5-4805-BEF0CE0928A2}"/>
              </a:ext>
            </a:extLst>
          </p:cNvPr>
          <p:cNvSpPr txBox="1"/>
          <p:nvPr/>
        </p:nvSpPr>
        <p:spPr>
          <a:xfrm>
            <a:off x="7294050" y="2288026"/>
            <a:ext cx="3626363" cy="1109150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点击这里添加文字内容，这一部分是图表设计版式，选中图表后，在图表设计中选择“编辑数据”，即可关联相关</a:t>
            </a:r>
            <a:r>
              <a:rPr lang="en-US" altLang="zh-CN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EXCEL</a:t>
            </a:r>
            <a:r>
              <a:rPr lang="zh-CN" altLang="en-US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，方便数据修改与呈现。</a:t>
            </a:r>
            <a:endParaRPr lang="en-US" altLang="zh-CN" sz="1400" spc="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CFD0EEB-9597-1A7F-459E-BC7614C215C9}"/>
              </a:ext>
            </a:extLst>
          </p:cNvPr>
          <p:cNvSpPr txBox="1"/>
          <p:nvPr/>
        </p:nvSpPr>
        <p:spPr>
          <a:xfrm>
            <a:off x="7294050" y="4160008"/>
            <a:ext cx="3626363" cy="1109150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点击这里添加文字内容，这一部分是图表设计版式，选中图表后，在图表设计中选择“编辑数据”，即可关联相关</a:t>
            </a:r>
            <a:r>
              <a:rPr lang="en-US" altLang="zh-CN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EXCEL</a:t>
            </a:r>
            <a:r>
              <a:rPr lang="zh-CN" altLang="en-US" sz="1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，方便数据修改与呈现。</a:t>
            </a:r>
            <a:endParaRPr lang="en-US" altLang="zh-CN" sz="1400" spc="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9" name="平行四边形 28">
            <a:extLst>
              <a:ext uri="{FF2B5EF4-FFF2-40B4-BE49-F238E27FC236}">
                <a16:creationId xmlns:a16="http://schemas.microsoft.com/office/drawing/2014/main" id="{F09325AB-4E42-11A2-3D9E-B6D6E630F5CF}"/>
              </a:ext>
            </a:extLst>
          </p:cNvPr>
          <p:cNvSpPr/>
          <p:nvPr/>
        </p:nvSpPr>
        <p:spPr>
          <a:xfrm>
            <a:off x="7370045" y="2120222"/>
            <a:ext cx="914492" cy="74796"/>
          </a:xfrm>
          <a:prstGeom prst="parallelogram">
            <a:avLst>
              <a:gd name="adj" fmla="val 55740"/>
            </a:avLst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9D6113F-D610-DF96-1100-77030347F3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382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35F2546-776F-BB9B-A262-462BBB311FEE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AD1BFD7-F9E2-0D38-DDDA-BA055BC22AEC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E983128-59A5-35A7-CCCE-6CEAD017BE4D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F93A46E-FFE5-5454-BFD1-7E76A31BD542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A8FC80E-0952-1725-2CE6-60A125541C3A}"/>
              </a:ext>
            </a:extLst>
          </p:cNvPr>
          <p:cNvGrpSpPr/>
          <p:nvPr/>
        </p:nvGrpSpPr>
        <p:grpSpPr>
          <a:xfrm>
            <a:off x="1049887" y="1733735"/>
            <a:ext cx="4991369" cy="1281809"/>
            <a:chOff x="1047777" y="1217991"/>
            <a:chExt cx="4991369" cy="128180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1D5113A-AC85-012E-3629-624029B47303}"/>
                </a:ext>
              </a:extLst>
            </p:cNvPr>
            <p:cNvSpPr/>
            <p:nvPr/>
          </p:nvSpPr>
          <p:spPr>
            <a:xfrm>
              <a:off x="1047777" y="1217992"/>
              <a:ext cx="4991369" cy="1281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8620" dist="160020" dir="5400000" sx="98000" sy="98000" algn="t" rotWithShape="0">
                <a:schemeClr val="accent1">
                  <a:lumMod val="50000"/>
                  <a:alpha val="2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3943A4E-51EE-8192-73FD-9881F5E48B1A}"/>
                </a:ext>
              </a:extLst>
            </p:cNvPr>
            <p:cNvSpPr txBox="1"/>
            <p:nvPr/>
          </p:nvSpPr>
          <p:spPr>
            <a:xfrm>
              <a:off x="1186103" y="1279571"/>
              <a:ext cx="1693771" cy="421141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>
                  <a:solidFill>
                    <a:schemeClr val="accent1"/>
                  </a:solidFill>
                  <a:latin typeface="+mj-ea"/>
                  <a:ea typeface="+mj-ea"/>
                </a:rPr>
                <a:t>输入小标题</a:t>
              </a:r>
              <a:endParaRPr lang="en-US" altLang="zh-CN" sz="2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739EB13A-656C-59E8-8197-AF34E1DE6DDC}"/>
                </a:ext>
              </a:extLst>
            </p:cNvPr>
            <p:cNvCxnSpPr>
              <a:cxnSpLocks/>
            </p:cNvCxnSpPr>
            <p:nvPr/>
          </p:nvCxnSpPr>
          <p:spPr>
            <a:xfrm>
              <a:off x="1047778" y="1217991"/>
              <a:ext cx="0" cy="1281809"/>
            </a:xfrm>
            <a:prstGeom prst="line">
              <a:avLst/>
            </a:prstGeom>
            <a:ln w="25718"/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2C3E49F-E1A6-62FF-B30D-366A3828C245}"/>
                </a:ext>
              </a:extLst>
            </p:cNvPr>
            <p:cNvSpPr txBox="1"/>
            <p:nvPr/>
          </p:nvSpPr>
          <p:spPr>
            <a:xfrm>
              <a:off x="1186104" y="1666273"/>
              <a:ext cx="4674868" cy="72911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>
                  <a:latin typeface="+mj-ea"/>
                  <a:ea typeface="+mj-ea"/>
                </a:rPr>
                <a:t>建校</a:t>
              </a:r>
              <a:r>
                <a:rPr lang="en-US" altLang="zh-CN" sz="1200">
                  <a:latin typeface="+mj-ea"/>
                  <a:ea typeface="+mj-ea"/>
                </a:rPr>
                <a:t>68</a:t>
              </a:r>
              <a:r>
                <a:rPr lang="zh-CN" altLang="en-US" sz="1200">
                  <a:latin typeface="+mj-ea"/>
                  <a:ea typeface="+mj-ea"/>
                </a:rPr>
                <a:t>年以来，学校植根齐鲁文化沃土，汲取泉城人文灵韵，秉承“尊贤尚功、奋发有为”的校园精神和“弘德明志、博学笃行”的校训，自觉传承创新齐鲁文化</a:t>
              </a:r>
              <a:endParaRPr lang="zh-CN" altLang="en-US" sz="1200" dirty="0">
                <a:latin typeface="+mj-ea"/>
                <a:ea typeface="+mj-ea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93450194-8411-0C50-7E7D-25867A215C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" t="25456" r="9417" b="28614"/>
          <a:stretch/>
        </p:blipFill>
        <p:spPr>
          <a:xfrm>
            <a:off x="6609534" y="1733735"/>
            <a:ext cx="4854090" cy="3046482"/>
          </a:xfrm>
          <a:custGeom>
            <a:avLst/>
            <a:gdLst>
              <a:gd name="connsiteX0" fmla="*/ 71717 w 3612946"/>
              <a:gd name="connsiteY0" fmla="*/ 0 h 4422020"/>
              <a:gd name="connsiteX1" fmla="*/ 3541229 w 3612946"/>
              <a:gd name="connsiteY1" fmla="*/ 0 h 4422020"/>
              <a:gd name="connsiteX2" fmla="*/ 3612946 w 3612946"/>
              <a:gd name="connsiteY2" fmla="*/ 71717 h 4422020"/>
              <a:gd name="connsiteX3" fmla="*/ 3612946 w 3612946"/>
              <a:gd name="connsiteY3" fmla="*/ 4350303 h 4422020"/>
              <a:gd name="connsiteX4" fmla="*/ 3541229 w 3612946"/>
              <a:gd name="connsiteY4" fmla="*/ 4422020 h 4422020"/>
              <a:gd name="connsiteX5" fmla="*/ 71717 w 3612946"/>
              <a:gd name="connsiteY5" fmla="*/ 4422020 h 4422020"/>
              <a:gd name="connsiteX6" fmla="*/ 0 w 3612946"/>
              <a:gd name="connsiteY6" fmla="*/ 4350303 h 4422020"/>
              <a:gd name="connsiteX7" fmla="*/ 0 w 3612946"/>
              <a:gd name="connsiteY7" fmla="*/ 71717 h 4422020"/>
              <a:gd name="connsiteX8" fmla="*/ 71717 w 3612946"/>
              <a:gd name="connsiteY8" fmla="*/ 0 h 442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12946" h="4422020">
                <a:moveTo>
                  <a:pt x="71717" y="0"/>
                </a:moveTo>
                <a:lnTo>
                  <a:pt x="3541229" y="0"/>
                </a:lnTo>
                <a:cubicBezTo>
                  <a:pt x="3580837" y="0"/>
                  <a:pt x="3612946" y="32109"/>
                  <a:pt x="3612946" y="71717"/>
                </a:cubicBezTo>
                <a:lnTo>
                  <a:pt x="3612946" y="4350303"/>
                </a:lnTo>
                <a:cubicBezTo>
                  <a:pt x="3612946" y="4389911"/>
                  <a:pt x="3580837" y="4422020"/>
                  <a:pt x="3541229" y="4422020"/>
                </a:cubicBezTo>
                <a:lnTo>
                  <a:pt x="71717" y="4422020"/>
                </a:lnTo>
                <a:cubicBezTo>
                  <a:pt x="32109" y="4422020"/>
                  <a:pt x="0" y="4389911"/>
                  <a:pt x="0" y="4350303"/>
                </a:cubicBezTo>
                <a:lnTo>
                  <a:pt x="0" y="71717"/>
                </a:lnTo>
                <a:cubicBezTo>
                  <a:pt x="0" y="32109"/>
                  <a:pt x="32109" y="0"/>
                  <a:pt x="71717" y="0"/>
                </a:cubicBez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228600" dist="101600" dir="5400000" algn="t" rotWithShape="0">
              <a:schemeClr val="accent1">
                <a:alpha val="15000"/>
              </a:schemeClr>
            </a:outerShdw>
          </a:effectLst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08BEF05-4894-529A-6F15-4F1B2D6C97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74EC73F-3127-4431-503A-340DABCA8E71}"/>
              </a:ext>
            </a:extLst>
          </p:cNvPr>
          <p:cNvGrpSpPr/>
          <p:nvPr/>
        </p:nvGrpSpPr>
        <p:grpSpPr>
          <a:xfrm>
            <a:off x="1049887" y="3209681"/>
            <a:ext cx="4991369" cy="1281809"/>
            <a:chOff x="1047777" y="1217991"/>
            <a:chExt cx="4991369" cy="1281809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4312E259-A6C3-792F-6033-B6D90C99C832}"/>
                </a:ext>
              </a:extLst>
            </p:cNvPr>
            <p:cNvSpPr/>
            <p:nvPr/>
          </p:nvSpPr>
          <p:spPr>
            <a:xfrm>
              <a:off x="1047777" y="1217992"/>
              <a:ext cx="4991369" cy="1281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8620" dist="160020" dir="5400000" sx="98000" sy="98000" algn="t" rotWithShape="0">
                <a:schemeClr val="accent1">
                  <a:lumMod val="50000"/>
                  <a:alpha val="2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7A0B49A-15BD-AC1F-4468-60B5A0545420}"/>
                </a:ext>
              </a:extLst>
            </p:cNvPr>
            <p:cNvSpPr txBox="1"/>
            <p:nvPr/>
          </p:nvSpPr>
          <p:spPr>
            <a:xfrm>
              <a:off x="1186103" y="1279571"/>
              <a:ext cx="1693771" cy="421141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>
                  <a:solidFill>
                    <a:schemeClr val="accent1"/>
                  </a:solidFill>
                  <a:latin typeface="+mj-ea"/>
                  <a:ea typeface="+mj-ea"/>
                </a:rPr>
                <a:t>输入小标题</a:t>
              </a:r>
              <a:endParaRPr lang="en-US" altLang="zh-CN" sz="2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F09B89B5-FDBB-BD46-C6BB-6F00C6F19605}"/>
                </a:ext>
              </a:extLst>
            </p:cNvPr>
            <p:cNvCxnSpPr>
              <a:cxnSpLocks/>
            </p:cNvCxnSpPr>
            <p:nvPr/>
          </p:nvCxnSpPr>
          <p:spPr>
            <a:xfrm>
              <a:off x="1047778" y="1217991"/>
              <a:ext cx="0" cy="1281809"/>
            </a:xfrm>
            <a:prstGeom prst="line">
              <a:avLst/>
            </a:prstGeom>
            <a:ln w="25718"/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7A6AF8EE-4F72-E766-EBF4-6B2AFE24788A}"/>
                </a:ext>
              </a:extLst>
            </p:cNvPr>
            <p:cNvSpPr txBox="1"/>
            <p:nvPr/>
          </p:nvSpPr>
          <p:spPr>
            <a:xfrm>
              <a:off x="1186104" y="1666273"/>
              <a:ext cx="4674868" cy="72911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>
                  <a:latin typeface="+mj-ea"/>
                  <a:ea typeface="+mj-ea"/>
                </a:rPr>
                <a:t>建校</a:t>
              </a:r>
              <a:r>
                <a:rPr lang="en-US" altLang="zh-CN" sz="1200">
                  <a:latin typeface="+mj-ea"/>
                  <a:ea typeface="+mj-ea"/>
                </a:rPr>
                <a:t>68</a:t>
              </a:r>
              <a:r>
                <a:rPr lang="zh-CN" altLang="en-US" sz="1200">
                  <a:latin typeface="+mj-ea"/>
                  <a:ea typeface="+mj-ea"/>
                </a:rPr>
                <a:t>年以来，学校植根齐鲁文化沃土，汲取泉城人文灵韵，秉承“尊贤尚功、奋发有为”的校园精神和“弘德明志、博学笃行”的校训，自觉传承创新齐鲁文化</a:t>
              </a:r>
              <a:endParaRPr lang="zh-CN" altLang="en-US" sz="1200" dirty="0">
                <a:latin typeface="+mj-ea"/>
                <a:ea typeface="+mj-ea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39A2C89-2821-958A-B6CB-2F88A5944003}"/>
              </a:ext>
            </a:extLst>
          </p:cNvPr>
          <p:cNvGrpSpPr/>
          <p:nvPr/>
        </p:nvGrpSpPr>
        <p:grpSpPr>
          <a:xfrm>
            <a:off x="1049887" y="4685627"/>
            <a:ext cx="4991369" cy="1281809"/>
            <a:chOff x="1047777" y="1217991"/>
            <a:chExt cx="4991369" cy="1281809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F1B72A5-9E17-72E0-BB63-7EDEE111E09A}"/>
                </a:ext>
              </a:extLst>
            </p:cNvPr>
            <p:cNvSpPr/>
            <p:nvPr/>
          </p:nvSpPr>
          <p:spPr>
            <a:xfrm>
              <a:off x="1047777" y="1217992"/>
              <a:ext cx="4991369" cy="1281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8620" dist="160020" dir="5400000" sx="98000" sy="98000" algn="t" rotWithShape="0">
                <a:schemeClr val="accent1">
                  <a:lumMod val="50000"/>
                  <a:alpha val="2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CDAF7800-626A-A7DF-69F2-A13DFC5DAC23}"/>
                </a:ext>
              </a:extLst>
            </p:cNvPr>
            <p:cNvSpPr txBox="1"/>
            <p:nvPr/>
          </p:nvSpPr>
          <p:spPr>
            <a:xfrm>
              <a:off x="1186103" y="1279571"/>
              <a:ext cx="1693771" cy="421141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>
                  <a:solidFill>
                    <a:schemeClr val="accent1"/>
                  </a:solidFill>
                  <a:latin typeface="+mj-ea"/>
                  <a:ea typeface="+mj-ea"/>
                </a:rPr>
                <a:t>输入小标题</a:t>
              </a:r>
              <a:endParaRPr lang="en-US" altLang="zh-CN" sz="2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1BDBFEDB-FCA0-69A0-9937-A249A1405832}"/>
                </a:ext>
              </a:extLst>
            </p:cNvPr>
            <p:cNvCxnSpPr>
              <a:cxnSpLocks/>
            </p:cNvCxnSpPr>
            <p:nvPr/>
          </p:nvCxnSpPr>
          <p:spPr>
            <a:xfrm>
              <a:off x="1047778" y="1217991"/>
              <a:ext cx="0" cy="1281809"/>
            </a:xfrm>
            <a:prstGeom prst="line">
              <a:avLst/>
            </a:prstGeom>
            <a:ln w="25718"/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5D4C6FE7-0950-72C3-C861-2015CB4AF8AA}"/>
                </a:ext>
              </a:extLst>
            </p:cNvPr>
            <p:cNvSpPr txBox="1"/>
            <p:nvPr/>
          </p:nvSpPr>
          <p:spPr>
            <a:xfrm>
              <a:off x="1186104" y="1666273"/>
              <a:ext cx="4674868" cy="72911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>
                  <a:latin typeface="+mj-ea"/>
                  <a:ea typeface="+mj-ea"/>
                </a:rPr>
                <a:t>建校</a:t>
              </a:r>
              <a:r>
                <a:rPr lang="en-US" altLang="zh-CN" sz="1200">
                  <a:latin typeface="+mj-ea"/>
                  <a:ea typeface="+mj-ea"/>
                </a:rPr>
                <a:t>68</a:t>
              </a:r>
              <a:r>
                <a:rPr lang="zh-CN" altLang="en-US" sz="1200">
                  <a:latin typeface="+mj-ea"/>
                  <a:ea typeface="+mj-ea"/>
                </a:rPr>
                <a:t>年以来，学校植根齐鲁文化沃土，汲取泉城人文灵韵，秉承“尊贤尚功、奋发有为”的校园精神和“弘德明志、博学笃行”的校训，自觉传承创新齐鲁文化</a:t>
              </a:r>
              <a:endParaRPr lang="zh-CN" altLang="en-US" sz="1200" dirty="0">
                <a:latin typeface="+mj-ea"/>
                <a:ea typeface="+mj-ea"/>
              </a:endParaRPr>
            </a:p>
          </p:txBody>
        </p:sp>
      </p:grp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4BFA053-D22F-C108-A35F-AF9B6DC1C19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564313" y="4955536"/>
            <a:ext cx="4947897" cy="10119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88620" dist="160020" dir="5400000" sx="98000" sy="98000" algn="t" rotWithShape="0">
              <a:schemeClr val="accent1">
                <a:lumMod val="50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7D503985-B52E-BC98-82C1-A3ACDAAF2596}"/>
              </a:ext>
            </a:extLst>
          </p:cNvPr>
          <p:cNvSpPr/>
          <p:nvPr/>
        </p:nvSpPr>
        <p:spPr>
          <a:xfrm>
            <a:off x="1027854" y="1193135"/>
            <a:ext cx="1099702" cy="353369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输入相关内容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535FB0BC-3CCC-E22F-65C4-94A4091C8164}"/>
              </a:ext>
            </a:extLst>
          </p:cNvPr>
          <p:cNvSpPr/>
          <p:nvPr/>
        </p:nvSpPr>
        <p:spPr>
          <a:xfrm>
            <a:off x="2332422" y="1193135"/>
            <a:ext cx="1099701" cy="353369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输入相关内容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3EC33742-0401-1C7A-A301-3EBF734DB4CB}"/>
              </a:ext>
            </a:extLst>
          </p:cNvPr>
          <p:cNvSpPr/>
          <p:nvPr/>
        </p:nvSpPr>
        <p:spPr>
          <a:xfrm>
            <a:off x="3636989" y="1193135"/>
            <a:ext cx="1099701" cy="353369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输入相关内容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ADF476C4-9335-36F2-3137-2E07A5C16578}"/>
              </a:ext>
            </a:extLst>
          </p:cNvPr>
          <p:cNvSpPr/>
          <p:nvPr/>
        </p:nvSpPr>
        <p:spPr>
          <a:xfrm>
            <a:off x="4941555" y="1193135"/>
            <a:ext cx="1099701" cy="353369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输入相关内容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19226773-E620-9389-C80D-34D23C36013F}"/>
              </a:ext>
            </a:extLst>
          </p:cNvPr>
          <p:cNvSpPr/>
          <p:nvPr/>
        </p:nvSpPr>
        <p:spPr>
          <a:xfrm>
            <a:off x="6246121" y="1193135"/>
            <a:ext cx="1099701" cy="353369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输入相关内容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73167114-B985-9ECE-0213-62436493E5E7}"/>
              </a:ext>
            </a:extLst>
          </p:cNvPr>
          <p:cNvSpPr txBox="1"/>
          <p:nvPr/>
        </p:nvSpPr>
        <p:spPr>
          <a:xfrm>
            <a:off x="6699145" y="5096931"/>
            <a:ext cx="4674868" cy="729110"/>
          </a:xfrm>
          <a:prstGeom prst="rect">
            <a:avLst/>
          </a:prstGeom>
          <a:noFill/>
          <a:effectLst/>
        </p:spPr>
        <p:txBody>
          <a:bodyPr wrap="square" lIns="82296" tIns="41148" rIns="82296" bIns="41148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>
                <a:latin typeface="+mj-ea"/>
                <a:ea typeface="+mj-ea"/>
              </a:rPr>
              <a:t>建校</a:t>
            </a:r>
            <a:r>
              <a:rPr lang="en-US" altLang="zh-CN" sz="1200">
                <a:latin typeface="+mj-ea"/>
                <a:ea typeface="+mj-ea"/>
              </a:rPr>
              <a:t>68</a:t>
            </a:r>
            <a:r>
              <a:rPr lang="zh-CN" altLang="en-US" sz="12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</a:t>
            </a:r>
            <a:endParaRPr lang="zh-CN" altLang="en-US" sz="1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38649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>
            <a:extLst>
              <a:ext uri="{FF2B5EF4-FFF2-40B4-BE49-F238E27FC236}">
                <a16:creationId xmlns:a16="http://schemas.microsoft.com/office/drawing/2014/main" id="{734D1731-5048-CEF7-68CE-7C416FFC7EC6}"/>
              </a:ext>
            </a:extLst>
          </p:cNvPr>
          <p:cNvGrpSpPr/>
          <p:nvPr/>
        </p:nvGrpSpPr>
        <p:grpSpPr>
          <a:xfrm>
            <a:off x="4275781" y="-951426"/>
            <a:ext cx="2629395" cy="778819"/>
            <a:chOff x="2434281" y="-825500"/>
            <a:chExt cx="2629395" cy="778819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ED6EEF47-7C61-2C69-D925-742241D039EB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1979B594-041D-9CE2-87B8-111F6C2FD11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6B9E4CB0-C578-45B5-3D04-EC83E962D925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天空中有许多云&#10;&#10;描述已自动生成">
            <a:extLst>
              <a:ext uri="{FF2B5EF4-FFF2-40B4-BE49-F238E27FC236}">
                <a16:creationId xmlns:a16="http://schemas.microsoft.com/office/drawing/2014/main" id="{D18D092D-410D-CD93-E73D-95604C2B71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50" b="42140"/>
          <a:stretch>
            <a:fillRect/>
          </a:stretch>
        </p:blipFill>
        <p:spPr>
          <a:xfrm rot="21056159" flipH="1">
            <a:off x="-4316" y="5964984"/>
            <a:ext cx="5256506" cy="1315278"/>
          </a:xfrm>
          <a:custGeom>
            <a:avLst/>
            <a:gdLst>
              <a:gd name="connsiteX0" fmla="*/ 0 w 5256506"/>
              <a:gd name="connsiteY0" fmla="*/ 0 h 1315278"/>
              <a:gd name="connsiteX1" fmla="*/ 0 w 5256506"/>
              <a:gd name="connsiteY1" fmla="*/ 1315278 h 1315278"/>
              <a:gd name="connsiteX2" fmla="*/ 5256506 w 5256506"/>
              <a:gd name="connsiteY2" fmla="*/ 476707 h 1315278"/>
              <a:gd name="connsiteX3" fmla="*/ 5180456 w 5256506"/>
              <a:gd name="connsiteY3" fmla="*/ 0 h 1315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06" h="1315278">
                <a:moveTo>
                  <a:pt x="0" y="0"/>
                </a:moveTo>
                <a:lnTo>
                  <a:pt x="0" y="1315278"/>
                </a:lnTo>
                <a:lnTo>
                  <a:pt x="5256506" y="476707"/>
                </a:lnTo>
                <a:lnTo>
                  <a:pt x="5180456" y="0"/>
                </a:lnTo>
                <a:close/>
              </a:path>
            </a:pathLst>
          </a:custGeom>
          <a:effectLst>
            <a:outerShdw blurRad="330200" dist="50800" dir="13500000" algn="br" rotWithShape="0">
              <a:schemeClr val="accent1">
                <a:lumMod val="50000"/>
                <a:alpha val="90000"/>
              </a:schemeClr>
            </a:outerShdw>
          </a:effectLst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4FF7E9EC-6BD7-ECED-96E3-97FD0D7B58E9}"/>
              </a:ext>
            </a:extLst>
          </p:cNvPr>
          <p:cNvGrpSpPr/>
          <p:nvPr/>
        </p:nvGrpSpPr>
        <p:grpSpPr>
          <a:xfrm>
            <a:off x="0" y="-3317966"/>
            <a:ext cx="12192000" cy="3215642"/>
            <a:chOff x="0" y="0"/>
            <a:chExt cx="12192000" cy="3215642"/>
          </a:xfrm>
        </p:grpSpPr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1FB3A3C3-AE18-0891-D5BA-4108712936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51" t="58803" r="63625" b="3721"/>
            <a:stretch/>
          </p:blipFill>
          <p:spPr>
            <a:xfrm flipV="1">
              <a:off x="0" y="0"/>
              <a:ext cx="5004610" cy="3215642"/>
            </a:xfrm>
            <a:custGeom>
              <a:avLst/>
              <a:gdLst>
                <a:gd name="connsiteX0" fmla="*/ 0 w 5004610"/>
                <a:gd name="connsiteY0" fmla="*/ 3215642 h 3215642"/>
                <a:gd name="connsiteX1" fmla="*/ 5004610 w 5004610"/>
                <a:gd name="connsiteY1" fmla="*/ 3215642 h 3215642"/>
                <a:gd name="connsiteX2" fmla="*/ 5004610 w 5004610"/>
                <a:gd name="connsiteY2" fmla="*/ 0 h 3215642"/>
                <a:gd name="connsiteX3" fmla="*/ 0 w 5004610"/>
                <a:gd name="connsiteY3" fmla="*/ 0 h 321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04610" h="3215642">
                  <a:moveTo>
                    <a:pt x="0" y="3215642"/>
                  </a:moveTo>
                  <a:lnTo>
                    <a:pt x="5004610" y="3215642"/>
                  </a:lnTo>
                  <a:lnTo>
                    <a:pt x="5004610" y="0"/>
                  </a:lnTo>
                  <a:lnTo>
                    <a:pt x="0" y="0"/>
                  </a:lnTo>
                  <a:close/>
                </a:path>
              </a:pathLst>
            </a:custGeom>
            <a:effectLst>
              <a:outerShdw blurRad="355600" dist="38100" dir="2700000" algn="tr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CC53C924-12DF-6665-32E4-570A2BF9AA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51" t="58803" r="63625" b="3721"/>
            <a:stretch/>
          </p:blipFill>
          <p:spPr>
            <a:xfrm flipH="1" flipV="1">
              <a:off x="7187391" y="0"/>
              <a:ext cx="5004609" cy="3215642"/>
            </a:xfrm>
            <a:custGeom>
              <a:avLst/>
              <a:gdLst>
                <a:gd name="connsiteX0" fmla="*/ 5004609 w 5004609"/>
                <a:gd name="connsiteY0" fmla="*/ 3215642 h 3215642"/>
                <a:gd name="connsiteX1" fmla="*/ 0 w 5004609"/>
                <a:gd name="connsiteY1" fmla="*/ 3215642 h 3215642"/>
                <a:gd name="connsiteX2" fmla="*/ 0 w 5004609"/>
                <a:gd name="connsiteY2" fmla="*/ 0 h 3215642"/>
                <a:gd name="connsiteX3" fmla="*/ 5004609 w 5004609"/>
                <a:gd name="connsiteY3" fmla="*/ 0 h 321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04609" h="3215642">
                  <a:moveTo>
                    <a:pt x="5004609" y="3215642"/>
                  </a:moveTo>
                  <a:lnTo>
                    <a:pt x="0" y="3215642"/>
                  </a:lnTo>
                  <a:lnTo>
                    <a:pt x="0" y="0"/>
                  </a:lnTo>
                  <a:lnTo>
                    <a:pt x="5004609" y="0"/>
                  </a:lnTo>
                  <a:close/>
                </a:path>
              </a:pathLst>
            </a:custGeom>
            <a:effectLst>
              <a:outerShdw blurRad="355600" dist="38100" dir="8100000" algn="tr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</p:pic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CB1A120B-8D18-1F6D-DAD5-5243D356075C}"/>
              </a:ext>
            </a:extLst>
          </p:cNvPr>
          <p:cNvSpPr txBox="1"/>
          <p:nvPr/>
        </p:nvSpPr>
        <p:spPr>
          <a:xfrm>
            <a:off x="1823275" y="2307778"/>
            <a:ext cx="8545450" cy="782778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lvl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kumimoji="0" sz="5200" b="1" i="0" u="none" strike="noStrike" cap="none" spc="300" normalizeH="0" baseline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0"/>
                </a:gradFill>
                <a:effectLst/>
                <a:uLnTx/>
                <a:uFillTx/>
                <a:latin typeface="+mj-ea"/>
                <a:ea typeface="+mj-ea"/>
                <a:cs typeface="Microsoft YaHei" panose="020B0503020204020204" pitchFamily="34" charset="-122"/>
              </a:defRPr>
            </a:lvl1pPr>
          </a:lstStyle>
          <a:p>
            <a:r>
              <a:rPr lang="zh-CN" altLang="en-US" sz="4800">
                <a:gradFill>
                  <a:gsLst>
                    <a:gs pos="100000">
                      <a:schemeClr val="accent1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5400000" scaled="0"/>
                </a:gradFill>
                <a:sym typeface="Helvetica"/>
              </a:rPr>
              <a:t>恳请老师批评指正</a:t>
            </a:r>
            <a:endParaRPr lang="zh-CN" altLang="en-US" sz="4800" dirty="0">
              <a:gradFill>
                <a:gsLst>
                  <a:gs pos="100000">
                    <a:schemeClr val="accent1"/>
                  </a:gs>
                  <a:gs pos="0">
                    <a:schemeClr val="accent3">
                      <a:lumMod val="75000"/>
                    </a:schemeClr>
                  </a:gs>
                </a:gsLst>
                <a:lin ang="5400000" scaled="0"/>
              </a:gradFill>
              <a:sym typeface="Helvetica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D60EDD47-D78B-AE91-E61A-3419BDB56278}"/>
              </a:ext>
            </a:extLst>
          </p:cNvPr>
          <p:cNvGrpSpPr/>
          <p:nvPr/>
        </p:nvGrpSpPr>
        <p:grpSpPr>
          <a:xfrm>
            <a:off x="3058481" y="3348330"/>
            <a:ext cx="6039868" cy="424768"/>
            <a:chOff x="3017483" y="1558344"/>
            <a:chExt cx="6157034" cy="433008"/>
          </a:xfrm>
        </p:grpSpPr>
        <p:sp>
          <p:nvSpPr>
            <p:cNvPr id="58" name="箭头: 左右 57">
              <a:extLst>
                <a:ext uri="{FF2B5EF4-FFF2-40B4-BE49-F238E27FC236}">
                  <a16:creationId xmlns:a16="http://schemas.microsoft.com/office/drawing/2014/main" id="{8A2A2FB1-7A3A-24C2-20E7-E6509C9E01B2}"/>
                </a:ext>
              </a:extLst>
            </p:cNvPr>
            <p:cNvSpPr/>
            <p:nvPr/>
          </p:nvSpPr>
          <p:spPr>
            <a:xfrm>
              <a:off x="4290349" y="1558344"/>
              <a:ext cx="3611301" cy="433008"/>
            </a:xfrm>
            <a:prstGeom prst="leftRightArrow">
              <a:avLst>
                <a:gd name="adj1" fmla="val 100000"/>
                <a:gd name="adj2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3">
                    <a:lumMod val="7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+mj-ea"/>
                  <a:ea typeface="+mj-ea"/>
                  <a:sym typeface="Helvetica"/>
                </a:rPr>
                <a:t>汇报</a:t>
              </a:r>
              <a:r>
                <a:rPr lang="zh-CN" altLang="en-US" b="1" spc="300">
                  <a:solidFill>
                    <a:schemeClr val="bg1"/>
                  </a:solidFill>
                  <a:latin typeface="+mj-ea"/>
                  <a:ea typeface="+mj-ea"/>
                  <a:sym typeface="Helvetica"/>
                </a:rPr>
                <a:t>人：智演喵</a:t>
              </a:r>
              <a:endParaRPr lang="zh-CN" altLang="en-US" b="1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5A898DE6-9538-0FC3-9B8A-09A0238714C4}"/>
                </a:ext>
              </a:extLst>
            </p:cNvPr>
            <p:cNvGrpSpPr/>
            <p:nvPr/>
          </p:nvGrpSpPr>
          <p:grpSpPr>
            <a:xfrm>
              <a:off x="7848627" y="1618616"/>
              <a:ext cx="1325890" cy="312464"/>
              <a:chOff x="7839224" y="1720216"/>
              <a:chExt cx="1325890" cy="312464"/>
            </a:xfrm>
          </p:grpSpPr>
          <p:sp>
            <p:nvSpPr>
              <p:cNvPr id="64" name="箭头: 左右 30">
                <a:extLst>
                  <a:ext uri="{FF2B5EF4-FFF2-40B4-BE49-F238E27FC236}">
                    <a16:creationId xmlns:a16="http://schemas.microsoft.com/office/drawing/2014/main" id="{20B581A9-D9A1-B4E5-B786-624E4B8DB575}"/>
                  </a:ext>
                </a:extLst>
              </p:cNvPr>
              <p:cNvSpPr/>
              <p:nvPr/>
            </p:nvSpPr>
            <p:spPr>
              <a:xfrm>
                <a:off x="7839224" y="1720216"/>
                <a:ext cx="156232" cy="312464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9525" cap="rnd">
                <a:solidFill>
                  <a:srgbClr val="083485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65" name="箭头: 左右 30">
                <a:extLst>
                  <a:ext uri="{FF2B5EF4-FFF2-40B4-BE49-F238E27FC236}">
                    <a16:creationId xmlns:a16="http://schemas.microsoft.com/office/drawing/2014/main" id="{7C96E304-D1B2-888B-91FF-002302AEC84B}"/>
                  </a:ext>
                </a:extLst>
              </p:cNvPr>
              <p:cNvSpPr/>
              <p:nvPr/>
            </p:nvSpPr>
            <p:spPr>
              <a:xfrm>
                <a:off x="7974939" y="1777365"/>
                <a:ext cx="103845" cy="207690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6350" cap="rnd">
                <a:solidFill>
                  <a:srgbClr val="083485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1FE6E815-9D0E-ECAF-235A-4216F1405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8784" y="1881210"/>
                <a:ext cx="1086330" cy="1"/>
              </a:xfrm>
              <a:prstGeom prst="line">
                <a:avLst/>
              </a:prstGeom>
              <a:noFill/>
              <a:ln w="635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17A53A55-D20C-39BE-B46C-AEC56C7CE478}"/>
                </a:ext>
              </a:extLst>
            </p:cNvPr>
            <p:cNvGrpSpPr/>
            <p:nvPr/>
          </p:nvGrpSpPr>
          <p:grpSpPr>
            <a:xfrm flipH="1">
              <a:off x="3017483" y="1618616"/>
              <a:ext cx="1325890" cy="312464"/>
              <a:chOff x="7839224" y="1720216"/>
              <a:chExt cx="1325890" cy="312464"/>
            </a:xfrm>
          </p:grpSpPr>
          <p:sp>
            <p:nvSpPr>
              <p:cNvPr id="61" name="箭头: 左右 30">
                <a:extLst>
                  <a:ext uri="{FF2B5EF4-FFF2-40B4-BE49-F238E27FC236}">
                    <a16:creationId xmlns:a16="http://schemas.microsoft.com/office/drawing/2014/main" id="{7B930D74-4381-7FE7-7D17-FEBBD84EF8A3}"/>
                  </a:ext>
                </a:extLst>
              </p:cNvPr>
              <p:cNvSpPr/>
              <p:nvPr/>
            </p:nvSpPr>
            <p:spPr>
              <a:xfrm>
                <a:off x="7839224" y="1720216"/>
                <a:ext cx="156232" cy="312464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9525" cap="rnd"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62" name="箭头: 左右 30">
                <a:extLst>
                  <a:ext uri="{FF2B5EF4-FFF2-40B4-BE49-F238E27FC236}">
                    <a16:creationId xmlns:a16="http://schemas.microsoft.com/office/drawing/2014/main" id="{667B955E-F6DC-CE9B-899E-311061628D84}"/>
                  </a:ext>
                </a:extLst>
              </p:cNvPr>
              <p:cNvSpPr/>
              <p:nvPr/>
            </p:nvSpPr>
            <p:spPr>
              <a:xfrm>
                <a:off x="7974939" y="1777365"/>
                <a:ext cx="103845" cy="207690"/>
              </a:xfrm>
              <a:custGeom>
                <a:avLst/>
                <a:gdLst>
                  <a:gd name="connsiteX0" fmla="*/ 0 w 3611301"/>
                  <a:gd name="connsiteY0" fmla="*/ 255994 h 511987"/>
                  <a:gd name="connsiteX1" fmla="*/ 255994 w 3611301"/>
                  <a:gd name="connsiteY1" fmla="*/ 0 h 511987"/>
                  <a:gd name="connsiteX2" fmla="*/ 255994 w 3611301"/>
                  <a:gd name="connsiteY2" fmla="*/ 0 h 511987"/>
                  <a:gd name="connsiteX3" fmla="*/ 3355308 w 3611301"/>
                  <a:gd name="connsiteY3" fmla="*/ 0 h 511987"/>
                  <a:gd name="connsiteX4" fmla="*/ 3355308 w 3611301"/>
                  <a:gd name="connsiteY4" fmla="*/ 0 h 511987"/>
                  <a:gd name="connsiteX5" fmla="*/ 3611301 w 3611301"/>
                  <a:gd name="connsiteY5" fmla="*/ 255994 h 511987"/>
                  <a:gd name="connsiteX6" fmla="*/ 3355308 w 3611301"/>
                  <a:gd name="connsiteY6" fmla="*/ 511987 h 511987"/>
                  <a:gd name="connsiteX7" fmla="*/ 3355308 w 3611301"/>
                  <a:gd name="connsiteY7" fmla="*/ 511987 h 511987"/>
                  <a:gd name="connsiteX8" fmla="*/ 255994 w 3611301"/>
                  <a:gd name="connsiteY8" fmla="*/ 511987 h 511987"/>
                  <a:gd name="connsiteX9" fmla="*/ 255994 w 3611301"/>
                  <a:gd name="connsiteY9" fmla="*/ 511987 h 511987"/>
                  <a:gd name="connsiteX10" fmla="*/ 0 w 3611301"/>
                  <a:gd name="connsiteY10" fmla="*/ 255994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0 w 3355307"/>
                  <a:gd name="connsiteY2" fmla="*/ 0 h 511987"/>
                  <a:gd name="connsiteX3" fmla="*/ 3099314 w 3355307"/>
                  <a:gd name="connsiteY3" fmla="*/ 0 h 511987"/>
                  <a:gd name="connsiteX4" fmla="*/ 3099314 w 3355307"/>
                  <a:gd name="connsiteY4" fmla="*/ 0 h 511987"/>
                  <a:gd name="connsiteX5" fmla="*/ 3355307 w 3355307"/>
                  <a:gd name="connsiteY5" fmla="*/ 255994 h 511987"/>
                  <a:gd name="connsiteX6" fmla="*/ 3099314 w 3355307"/>
                  <a:gd name="connsiteY6" fmla="*/ 511987 h 511987"/>
                  <a:gd name="connsiteX7" fmla="*/ 3099314 w 3355307"/>
                  <a:gd name="connsiteY7" fmla="*/ 511987 h 511987"/>
                  <a:gd name="connsiteX8" fmla="*/ 0 w 3355307"/>
                  <a:gd name="connsiteY8" fmla="*/ 511987 h 511987"/>
                  <a:gd name="connsiteX9" fmla="*/ 0 w 3355307"/>
                  <a:gd name="connsiteY9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8" fmla="*/ 0 w 3355307"/>
                  <a:gd name="connsiteY8" fmla="*/ 511987 h 511987"/>
                  <a:gd name="connsiteX0" fmla="*/ 0 w 3355307"/>
                  <a:gd name="connsiteY0" fmla="*/ 511987 h 511987"/>
                  <a:gd name="connsiteX1" fmla="*/ 0 w 3355307"/>
                  <a:gd name="connsiteY1" fmla="*/ 0 h 511987"/>
                  <a:gd name="connsiteX2" fmla="*/ 3099314 w 3355307"/>
                  <a:gd name="connsiteY2" fmla="*/ 0 h 511987"/>
                  <a:gd name="connsiteX3" fmla="*/ 3099314 w 3355307"/>
                  <a:gd name="connsiteY3" fmla="*/ 0 h 511987"/>
                  <a:gd name="connsiteX4" fmla="*/ 3355307 w 3355307"/>
                  <a:gd name="connsiteY4" fmla="*/ 255994 h 511987"/>
                  <a:gd name="connsiteX5" fmla="*/ 3099314 w 3355307"/>
                  <a:gd name="connsiteY5" fmla="*/ 511987 h 511987"/>
                  <a:gd name="connsiteX6" fmla="*/ 3099314 w 3355307"/>
                  <a:gd name="connsiteY6" fmla="*/ 511987 h 511987"/>
                  <a:gd name="connsiteX7" fmla="*/ 0 w 3355307"/>
                  <a:gd name="connsiteY7" fmla="*/ 511987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7" fmla="*/ 91440 w 3355307"/>
                  <a:gd name="connsiteY7" fmla="*/ 91440 h 511987"/>
                  <a:gd name="connsiteX0" fmla="*/ 0 w 3355307"/>
                  <a:gd name="connsiteY0" fmla="*/ 0 h 511987"/>
                  <a:gd name="connsiteX1" fmla="*/ 3099314 w 3355307"/>
                  <a:gd name="connsiteY1" fmla="*/ 0 h 511987"/>
                  <a:gd name="connsiteX2" fmla="*/ 3099314 w 3355307"/>
                  <a:gd name="connsiteY2" fmla="*/ 0 h 511987"/>
                  <a:gd name="connsiteX3" fmla="*/ 3355307 w 3355307"/>
                  <a:gd name="connsiteY3" fmla="*/ 255994 h 511987"/>
                  <a:gd name="connsiteX4" fmla="*/ 3099314 w 3355307"/>
                  <a:gd name="connsiteY4" fmla="*/ 511987 h 511987"/>
                  <a:gd name="connsiteX5" fmla="*/ 3099314 w 3355307"/>
                  <a:gd name="connsiteY5" fmla="*/ 511987 h 511987"/>
                  <a:gd name="connsiteX6" fmla="*/ 0 w 3355307"/>
                  <a:gd name="connsiteY6" fmla="*/ 511987 h 511987"/>
                  <a:gd name="connsiteX0" fmla="*/ 3099314 w 3355307"/>
                  <a:gd name="connsiteY0" fmla="*/ 0 h 511987"/>
                  <a:gd name="connsiteX1" fmla="*/ 3099314 w 3355307"/>
                  <a:gd name="connsiteY1" fmla="*/ 0 h 511987"/>
                  <a:gd name="connsiteX2" fmla="*/ 3355307 w 3355307"/>
                  <a:gd name="connsiteY2" fmla="*/ 255994 h 511987"/>
                  <a:gd name="connsiteX3" fmla="*/ 3099314 w 3355307"/>
                  <a:gd name="connsiteY3" fmla="*/ 511987 h 511987"/>
                  <a:gd name="connsiteX4" fmla="*/ 3099314 w 3355307"/>
                  <a:gd name="connsiteY4" fmla="*/ 511987 h 511987"/>
                  <a:gd name="connsiteX5" fmla="*/ 0 w 3355307"/>
                  <a:gd name="connsiteY5" fmla="*/ 511987 h 511987"/>
                  <a:gd name="connsiteX0" fmla="*/ 0 w 255993"/>
                  <a:gd name="connsiteY0" fmla="*/ 0 h 511987"/>
                  <a:gd name="connsiteX1" fmla="*/ 0 w 255993"/>
                  <a:gd name="connsiteY1" fmla="*/ 0 h 511987"/>
                  <a:gd name="connsiteX2" fmla="*/ 255993 w 255993"/>
                  <a:gd name="connsiteY2" fmla="*/ 255994 h 511987"/>
                  <a:gd name="connsiteX3" fmla="*/ 0 w 255993"/>
                  <a:gd name="connsiteY3" fmla="*/ 511987 h 511987"/>
                  <a:gd name="connsiteX4" fmla="*/ 0 w 255993"/>
                  <a:gd name="connsiteY4" fmla="*/ 511987 h 51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93" h="511987">
                    <a:moveTo>
                      <a:pt x="0" y="0"/>
                    </a:moveTo>
                    <a:lnTo>
                      <a:pt x="0" y="0"/>
                    </a:lnTo>
                    <a:lnTo>
                      <a:pt x="255993" y="255994"/>
                    </a:lnTo>
                    <a:lnTo>
                      <a:pt x="0" y="511987"/>
                    </a:lnTo>
                    <a:lnTo>
                      <a:pt x="0" y="511987"/>
                    </a:lnTo>
                  </a:path>
                </a:pathLst>
              </a:custGeom>
              <a:noFill/>
              <a:ln w="6350" cap="rnd"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pc="3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2FCF28EC-51F4-F231-60FE-2C59CF1014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8784" y="1881210"/>
                <a:ext cx="1086330" cy="1"/>
              </a:xfrm>
              <a:prstGeom prst="line">
                <a:avLst/>
              </a:prstGeom>
              <a:noFill/>
              <a:ln w="635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67" name="文本框 66" descr="章节标题1">
            <a:extLst>
              <a:ext uri="{FF2B5EF4-FFF2-40B4-BE49-F238E27FC236}">
                <a16:creationId xmlns:a16="http://schemas.microsoft.com/office/drawing/2014/main" id="{DE48A2C0-5A8D-E2B3-8264-692FFEDDFC23}"/>
              </a:ext>
            </a:extLst>
          </p:cNvPr>
          <p:cNvSpPr txBox="1"/>
          <p:nvPr/>
        </p:nvSpPr>
        <p:spPr>
          <a:xfrm>
            <a:off x="4546208" y="3944451"/>
            <a:ext cx="3099584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altLang="zh-CN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20XX.xx</a:t>
            </a:r>
            <a:endParaRPr lang="zh-CN" altLang="en-US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C5733FDA-EAFC-FE12-FDA0-58723BFD0A50}"/>
              </a:ext>
            </a:extLst>
          </p:cNvPr>
          <p:cNvSpPr/>
          <p:nvPr/>
        </p:nvSpPr>
        <p:spPr>
          <a:xfrm>
            <a:off x="5635113" y="871952"/>
            <a:ext cx="921774" cy="942638"/>
          </a:xfrm>
          <a:custGeom>
            <a:avLst/>
            <a:gdLst>
              <a:gd name="connsiteX0" fmla="*/ 546724 w 1241094"/>
              <a:gd name="connsiteY0" fmla="*/ 1156893 h 1269186"/>
              <a:gd name="connsiteX1" fmla="*/ 544354 w 1241094"/>
              <a:gd name="connsiteY1" fmla="*/ 1179379 h 1269186"/>
              <a:gd name="connsiteX2" fmla="*/ 563260 w 1241094"/>
              <a:gd name="connsiteY2" fmla="*/ 1181464 h 1269186"/>
              <a:gd name="connsiteX3" fmla="*/ 572826 w 1241094"/>
              <a:gd name="connsiteY3" fmla="*/ 1181229 h 1269186"/>
              <a:gd name="connsiteX4" fmla="*/ 578424 w 1241094"/>
              <a:gd name="connsiteY4" fmla="*/ 1177719 h 1269186"/>
              <a:gd name="connsiteX5" fmla="*/ 580834 w 1241094"/>
              <a:gd name="connsiteY5" fmla="*/ 1171817 h 1269186"/>
              <a:gd name="connsiteX6" fmla="*/ 578248 w 1241094"/>
              <a:gd name="connsiteY6" fmla="*/ 1163511 h 1269186"/>
              <a:gd name="connsiteX7" fmla="*/ 567762 w 1241094"/>
              <a:gd name="connsiteY7" fmla="*/ 1159212 h 1269186"/>
              <a:gd name="connsiteX8" fmla="*/ 700494 w 1241094"/>
              <a:gd name="connsiteY8" fmla="*/ 1155878 h 1269186"/>
              <a:gd name="connsiteX9" fmla="*/ 698993 w 1241094"/>
              <a:gd name="connsiteY9" fmla="*/ 1169357 h 1269186"/>
              <a:gd name="connsiteX10" fmla="*/ 694903 w 1241094"/>
              <a:gd name="connsiteY10" fmla="*/ 1190356 h 1269186"/>
              <a:gd name="connsiteX11" fmla="*/ 717270 w 1241094"/>
              <a:gd name="connsiteY11" fmla="*/ 1186628 h 1269186"/>
              <a:gd name="connsiteX12" fmla="*/ 707406 w 1241094"/>
              <a:gd name="connsiteY12" fmla="*/ 1169088 h 1269186"/>
              <a:gd name="connsiteX13" fmla="*/ 700494 w 1241094"/>
              <a:gd name="connsiteY13" fmla="*/ 1155878 h 1269186"/>
              <a:gd name="connsiteX14" fmla="*/ 665899 w 1241094"/>
              <a:gd name="connsiteY14" fmla="*/ 1153634 h 1269186"/>
              <a:gd name="connsiteX15" fmla="*/ 667806 w 1241094"/>
              <a:gd name="connsiteY15" fmla="*/ 1221972 h 1269186"/>
              <a:gd name="connsiteX16" fmla="*/ 659281 w 1241094"/>
              <a:gd name="connsiteY16" fmla="*/ 1222221 h 1269186"/>
              <a:gd name="connsiteX17" fmla="*/ 657685 w 1241094"/>
              <a:gd name="connsiteY17" fmla="*/ 1165025 h 1269186"/>
              <a:gd name="connsiteX18" fmla="*/ 639863 w 1241094"/>
              <a:gd name="connsiteY18" fmla="*/ 1222786 h 1269186"/>
              <a:gd name="connsiteX19" fmla="*/ 631886 w 1241094"/>
              <a:gd name="connsiteY19" fmla="*/ 1223020 h 1269186"/>
              <a:gd name="connsiteX20" fmla="*/ 610936 w 1241094"/>
              <a:gd name="connsiteY20" fmla="*/ 1165410 h 1269186"/>
              <a:gd name="connsiteX21" fmla="*/ 612560 w 1241094"/>
              <a:gd name="connsiteY21" fmla="*/ 1223584 h 1269186"/>
              <a:gd name="connsiteX22" fmla="*/ 604035 w 1241094"/>
              <a:gd name="connsiteY22" fmla="*/ 1223833 h 1269186"/>
              <a:gd name="connsiteX23" fmla="*/ 602128 w 1241094"/>
              <a:gd name="connsiteY23" fmla="*/ 1155497 h 1269186"/>
              <a:gd name="connsiteX24" fmla="*/ 615438 w 1241094"/>
              <a:gd name="connsiteY24" fmla="*/ 1155107 h 1269186"/>
              <a:gd name="connsiteX25" fmla="*/ 632605 w 1241094"/>
              <a:gd name="connsiteY25" fmla="*/ 1203032 h 1269186"/>
              <a:gd name="connsiteX26" fmla="*/ 636079 w 1241094"/>
              <a:gd name="connsiteY26" fmla="*/ 1213054 h 1269186"/>
              <a:gd name="connsiteX27" fmla="*/ 639329 w 1241094"/>
              <a:gd name="connsiteY27" fmla="*/ 1201995 h 1269186"/>
              <a:gd name="connsiteX28" fmla="*/ 654001 w 1241094"/>
              <a:gd name="connsiteY28" fmla="*/ 1153982 h 1269186"/>
              <a:gd name="connsiteX29" fmla="*/ 538721 w 1241094"/>
              <a:gd name="connsiteY29" fmla="*/ 1148411 h 1269186"/>
              <a:gd name="connsiteX30" fmla="*/ 568192 w 1241094"/>
              <a:gd name="connsiteY30" fmla="*/ 1151662 h 1269186"/>
              <a:gd name="connsiteX31" fmla="*/ 581510 w 1241094"/>
              <a:gd name="connsiteY31" fmla="*/ 1154982 h 1269186"/>
              <a:gd name="connsiteX32" fmla="*/ 588217 w 1241094"/>
              <a:gd name="connsiteY32" fmla="*/ 1162266 h 1269186"/>
              <a:gd name="connsiteX33" fmla="*/ 589903 w 1241094"/>
              <a:gd name="connsiteY33" fmla="*/ 1172818 h 1269186"/>
              <a:gd name="connsiteX34" fmla="*/ 584037 w 1241094"/>
              <a:gd name="connsiteY34" fmla="*/ 1184506 h 1269186"/>
              <a:gd name="connsiteX35" fmla="*/ 569228 w 1241094"/>
              <a:gd name="connsiteY35" fmla="*/ 1189252 h 1269186"/>
              <a:gd name="connsiteX36" fmla="*/ 574175 w 1241094"/>
              <a:gd name="connsiteY36" fmla="*/ 1193221 h 1269186"/>
              <a:gd name="connsiteX37" fmla="*/ 580521 w 1241094"/>
              <a:gd name="connsiteY37" fmla="*/ 1203068 h 1269186"/>
              <a:gd name="connsiteX38" fmla="*/ 590132 w 1241094"/>
              <a:gd name="connsiteY38" fmla="*/ 1222843 h 1269186"/>
              <a:gd name="connsiteX39" fmla="*/ 579070 w 1241094"/>
              <a:gd name="connsiteY39" fmla="*/ 1221622 h 1269186"/>
              <a:gd name="connsiteX40" fmla="*/ 571764 w 1241094"/>
              <a:gd name="connsiteY40" fmla="*/ 1206511 h 1269186"/>
              <a:gd name="connsiteX41" fmla="*/ 566406 w 1241094"/>
              <a:gd name="connsiteY41" fmla="*/ 1196446 h 1269186"/>
              <a:gd name="connsiteX42" fmla="*/ 562418 w 1241094"/>
              <a:gd name="connsiteY42" fmla="*/ 1191410 h 1269186"/>
              <a:gd name="connsiteX43" fmla="*/ 558597 w 1241094"/>
              <a:gd name="connsiteY43" fmla="*/ 1189158 h 1269186"/>
              <a:gd name="connsiteX44" fmla="*/ 553734 w 1241094"/>
              <a:gd name="connsiteY44" fmla="*/ 1188294 h 1269186"/>
              <a:gd name="connsiteX45" fmla="*/ 543533 w 1241094"/>
              <a:gd name="connsiteY45" fmla="*/ 1187169 h 1269186"/>
              <a:gd name="connsiteX46" fmla="*/ 540350 w 1241094"/>
              <a:gd name="connsiteY46" fmla="*/ 1217353 h 1269186"/>
              <a:gd name="connsiteX47" fmla="*/ 531555 w 1241094"/>
              <a:gd name="connsiteY47" fmla="*/ 1216382 h 1269186"/>
              <a:gd name="connsiteX48" fmla="*/ 704269 w 1241094"/>
              <a:gd name="connsiteY48" fmla="*/ 1147971 h 1269186"/>
              <a:gd name="connsiteX49" fmla="*/ 742032 w 1241094"/>
              <a:gd name="connsiteY49" fmla="*/ 1210943 h 1269186"/>
              <a:gd name="connsiteX50" fmla="*/ 732085 w 1241094"/>
              <a:gd name="connsiteY50" fmla="*/ 1212601 h 1269186"/>
              <a:gd name="connsiteX51" fmla="*/ 721130 w 1241094"/>
              <a:gd name="connsiteY51" fmla="*/ 1193448 h 1269186"/>
              <a:gd name="connsiteX52" fmla="*/ 693541 w 1241094"/>
              <a:gd name="connsiteY52" fmla="*/ 1198048 h 1269186"/>
              <a:gd name="connsiteX53" fmla="*/ 689553 w 1241094"/>
              <a:gd name="connsiteY53" fmla="*/ 1219693 h 1269186"/>
              <a:gd name="connsiteX54" fmla="*/ 680282 w 1241094"/>
              <a:gd name="connsiteY54" fmla="*/ 1221239 h 1269186"/>
              <a:gd name="connsiteX55" fmla="*/ 694862 w 1241094"/>
              <a:gd name="connsiteY55" fmla="*/ 1149539 h 1269186"/>
              <a:gd name="connsiteX56" fmla="*/ 489017 w 1241094"/>
              <a:gd name="connsiteY56" fmla="*/ 1145025 h 1269186"/>
              <a:gd name="connsiteX57" fmla="*/ 480651 w 1241094"/>
              <a:gd name="connsiteY57" fmla="*/ 1148027 h 1269186"/>
              <a:gd name="connsiteX58" fmla="*/ 468953 w 1241094"/>
              <a:gd name="connsiteY58" fmla="*/ 1167783 h 1269186"/>
              <a:gd name="connsiteX59" fmla="*/ 470739 w 1241094"/>
              <a:gd name="connsiteY59" fmla="*/ 1188275 h 1269186"/>
              <a:gd name="connsiteX60" fmla="*/ 484923 w 1241094"/>
              <a:gd name="connsiteY60" fmla="*/ 1199145 h 1269186"/>
              <a:gd name="connsiteX61" fmla="*/ 502560 w 1241094"/>
              <a:gd name="connsiteY61" fmla="*/ 1196165 h 1269186"/>
              <a:gd name="connsiteX62" fmla="*/ 513564 w 1241094"/>
              <a:gd name="connsiteY62" fmla="*/ 1177938 h 1269186"/>
              <a:gd name="connsiteX63" fmla="*/ 514271 w 1241094"/>
              <a:gd name="connsiteY63" fmla="*/ 1163112 h 1269186"/>
              <a:gd name="connsiteX64" fmla="*/ 508674 w 1241094"/>
              <a:gd name="connsiteY64" fmla="*/ 1151774 h 1269186"/>
              <a:gd name="connsiteX65" fmla="*/ 497887 w 1241094"/>
              <a:gd name="connsiteY65" fmla="*/ 1145545 h 1269186"/>
              <a:gd name="connsiteX66" fmla="*/ 489017 w 1241094"/>
              <a:gd name="connsiteY66" fmla="*/ 1145025 h 1269186"/>
              <a:gd name="connsiteX67" fmla="*/ 744741 w 1241094"/>
              <a:gd name="connsiteY67" fmla="*/ 1139630 h 1269186"/>
              <a:gd name="connsiteX68" fmla="*/ 760436 w 1241094"/>
              <a:gd name="connsiteY68" fmla="*/ 1197751 h 1269186"/>
              <a:gd name="connsiteX69" fmla="*/ 792172 w 1241094"/>
              <a:gd name="connsiteY69" fmla="*/ 1188788 h 1269186"/>
              <a:gd name="connsiteX70" fmla="*/ 794271 w 1241094"/>
              <a:gd name="connsiteY70" fmla="*/ 1196566 h 1269186"/>
              <a:gd name="connsiteX71" fmla="*/ 754009 w 1241094"/>
              <a:gd name="connsiteY71" fmla="*/ 1207936 h 1269186"/>
              <a:gd name="connsiteX72" fmla="*/ 736212 w 1241094"/>
              <a:gd name="connsiteY72" fmla="*/ 1142038 h 1269186"/>
              <a:gd name="connsiteX73" fmla="*/ 486625 w 1241094"/>
              <a:gd name="connsiteY73" fmla="*/ 1137189 h 1269186"/>
              <a:gd name="connsiteX74" fmla="*/ 499654 w 1241094"/>
              <a:gd name="connsiteY74" fmla="*/ 1137971 h 1269186"/>
              <a:gd name="connsiteX75" fmla="*/ 514814 w 1241094"/>
              <a:gd name="connsiteY75" fmla="*/ 1146421 h 1269186"/>
              <a:gd name="connsiteX76" fmla="*/ 522889 w 1241094"/>
              <a:gd name="connsiteY76" fmla="*/ 1161428 h 1269186"/>
              <a:gd name="connsiteX77" fmla="*/ 522411 w 1241094"/>
              <a:gd name="connsiteY77" fmla="*/ 1180199 h 1269186"/>
              <a:gd name="connsiteX78" fmla="*/ 514101 w 1241094"/>
              <a:gd name="connsiteY78" fmla="*/ 1197277 h 1269186"/>
              <a:gd name="connsiteX79" fmla="*/ 499917 w 1241094"/>
              <a:gd name="connsiteY79" fmla="*/ 1206523 h 1269186"/>
              <a:gd name="connsiteX80" fmla="*/ 483168 w 1241094"/>
              <a:gd name="connsiteY80" fmla="*/ 1206676 h 1269186"/>
              <a:gd name="connsiteX81" fmla="*/ 467862 w 1241094"/>
              <a:gd name="connsiteY81" fmla="*/ 1198044 h 1269186"/>
              <a:gd name="connsiteX82" fmla="*/ 459879 w 1241094"/>
              <a:gd name="connsiteY82" fmla="*/ 1182941 h 1269186"/>
              <a:gd name="connsiteX83" fmla="*/ 460126 w 1241094"/>
              <a:gd name="connsiteY83" fmla="*/ 1165431 h 1269186"/>
              <a:gd name="connsiteX84" fmla="*/ 475002 w 1241094"/>
              <a:gd name="connsiteY84" fmla="*/ 1141716 h 1269186"/>
              <a:gd name="connsiteX85" fmla="*/ 486625 w 1241094"/>
              <a:gd name="connsiteY85" fmla="*/ 1137189 h 1269186"/>
              <a:gd name="connsiteX86" fmla="*/ 411117 w 1241094"/>
              <a:gd name="connsiteY86" fmla="*/ 1108268 h 1269186"/>
              <a:gd name="connsiteX87" fmla="*/ 419567 w 1241094"/>
              <a:gd name="connsiteY87" fmla="*/ 1111657 h 1269186"/>
              <a:gd name="connsiteX88" fmla="*/ 433090 w 1241094"/>
              <a:gd name="connsiteY88" fmla="*/ 1174738 h 1269186"/>
              <a:gd name="connsiteX89" fmla="*/ 452255 w 1241094"/>
              <a:gd name="connsiteY89" fmla="*/ 1124767 h 1269186"/>
              <a:gd name="connsiteX90" fmla="*/ 460152 w 1241094"/>
              <a:gd name="connsiteY90" fmla="*/ 1127936 h 1269186"/>
              <a:gd name="connsiteX91" fmla="*/ 435742 w 1241094"/>
              <a:gd name="connsiteY91" fmla="*/ 1191580 h 1269186"/>
              <a:gd name="connsiteX92" fmla="*/ 427294 w 1241094"/>
              <a:gd name="connsiteY92" fmla="*/ 1188193 h 1269186"/>
              <a:gd name="connsiteX93" fmla="*/ 413786 w 1241094"/>
              <a:gd name="connsiteY93" fmla="*/ 1125067 h 1269186"/>
              <a:gd name="connsiteX94" fmla="*/ 394604 w 1241094"/>
              <a:gd name="connsiteY94" fmla="*/ 1175081 h 1269186"/>
              <a:gd name="connsiteX95" fmla="*/ 386709 w 1241094"/>
              <a:gd name="connsiteY95" fmla="*/ 1171914 h 1269186"/>
              <a:gd name="connsiteX96" fmla="*/ 904275 w 1241094"/>
              <a:gd name="connsiteY96" fmla="*/ 1067459 h 1269186"/>
              <a:gd name="connsiteX97" fmla="*/ 924332 w 1241094"/>
              <a:gd name="connsiteY97" fmla="*/ 1101214 h 1269186"/>
              <a:gd name="connsiteX98" fmla="*/ 930695 w 1241094"/>
              <a:gd name="connsiteY98" fmla="*/ 1116413 h 1269186"/>
              <a:gd name="connsiteX99" fmla="*/ 928669 w 1241094"/>
              <a:gd name="connsiteY99" fmla="*/ 1129212 h 1269186"/>
              <a:gd name="connsiteX100" fmla="*/ 917251 w 1241094"/>
              <a:gd name="connsiteY100" fmla="*/ 1140754 h 1269186"/>
              <a:gd name="connsiteX101" fmla="*/ 902436 w 1241094"/>
              <a:gd name="connsiteY101" fmla="*/ 1146086 h 1269186"/>
              <a:gd name="connsiteX102" fmla="*/ 890282 w 1241094"/>
              <a:gd name="connsiteY102" fmla="*/ 1142426 h 1269186"/>
              <a:gd name="connsiteX103" fmla="*/ 879398 w 1241094"/>
              <a:gd name="connsiteY103" fmla="*/ 1129134 h 1269186"/>
              <a:gd name="connsiteX104" fmla="*/ 859340 w 1241094"/>
              <a:gd name="connsiteY104" fmla="*/ 1095378 h 1269186"/>
              <a:gd name="connsiteX105" fmla="*/ 866900 w 1241094"/>
              <a:gd name="connsiteY105" fmla="*/ 1090681 h 1269186"/>
              <a:gd name="connsiteX106" fmla="*/ 886935 w 1241094"/>
              <a:gd name="connsiteY106" fmla="*/ 1124397 h 1269186"/>
              <a:gd name="connsiteX107" fmla="*/ 894984 w 1241094"/>
              <a:gd name="connsiteY107" fmla="*/ 1134756 h 1269186"/>
              <a:gd name="connsiteX108" fmla="*/ 903042 w 1241094"/>
              <a:gd name="connsiteY108" fmla="*/ 1137361 h 1269186"/>
              <a:gd name="connsiteX109" fmla="*/ 912445 w 1241094"/>
              <a:gd name="connsiteY109" fmla="*/ 1134193 h 1269186"/>
              <a:gd name="connsiteX110" fmla="*/ 922033 w 1241094"/>
              <a:gd name="connsiteY110" fmla="*/ 1122941 h 1269186"/>
              <a:gd name="connsiteX111" fmla="*/ 916748 w 1241094"/>
              <a:gd name="connsiteY111" fmla="*/ 1105872 h 1269186"/>
              <a:gd name="connsiteX112" fmla="*/ 896713 w 1241094"/>
              <a:gd name="connsiteY112" fmla="*/ 1072156 h 1269186"/>
              <a:gd name="connsiteX113" fmla="*/ 282609 w 1241094"/>
              <a:gd name="connsiteY113" fmla="*/ 1032146 h 1269186"/>
              <a:gd name="connsiteX114" fmla="*/ 291136 w 1241094"/>
              <a:gd name="connsiteY114" fmla="*/ 1032298 h 1269186"/>
              <a:gd name="connsiteX115" fmla="*/ 307503 w 1241094"/>
              <a:gd name="connsiteY115" fmla="*/ 1040246 h 1269186"/>
              <a:gd name="connsiteX116" fmla="*/ 316302 w 1241094"/>
              <a:gd name="connsiteY116" fmla="*/ 1050472 h 1269186"/>
              <a:gd name="connsiteX117" fmla="*/ 319420 w 1241094"/>
              <a:gd name="connsiteY117" fmla="*/ 1061558 h 1269186"/>
              <a:gd name="connsiteX118" fmla="*/ 316569 w 1241094"/>
              <a:gd name="connsiteY118" fmla="*/ 1073539 h 1269186"/>
              <a:gd name="connsiteX119" fmla="*/ 308961 w 1241094"/>
              <a:gd name="connsiteY119" fmla="*/ 1070212 h 1269186"/>
              <a:gd name="connsiteX120" fmla="*/ 311031 w 1241094"/>
              <a:gd name="connsiteY120" fmla="*/ 1061408 h 1269186"/>
              <a:gd name="connsiteX121" fmla="*/ 308943 w 1241094"/>
              <a:gd name="connsiteY121" fmla="*/ 1053603 h 1269186"/>
              <a:gd name="connsiteX122" fmla="*/ 302827 w 1241094"/>
              <a:gd name="connsiteY122" fmla="*/ 1046334 h 1269186"/>
              <a:gd name="connsiteX123" fmla="*/ 293469 w 1241094"/>
              <a:gd name="connsiteY123" fmla="*/ 1041135 h 1269186"/>
              <a:gd name="connsiteX124" fmla="*/ 284860 w 1241094"/>
              <a:gd name="connsiteY124" fmla="*/ 1040480 h 1269186"/>
              <a:gd name="connsiteX125" fmla="*/ 277443 w 1241094"/>
              <a:gd name="connsiteY125" fmla="*/ 1043087 h 1269186"/>
              <a:gd name="connsiteX126" fmla="*/ 267071 w 1241094"/>
              <a:gd name="connsiteY126" fmla="*/ 1052228 h 1269186"/>
              <a:gd name="connsiteX127" fmla="*/ 260170 w 1241094"/>
              <a:gd name="connsiteY127" fmla="*/ 1066158 h 1269186"/>
              <a:gd name="connsiteX128" fmla="*/ 261619 w 1241094"/>
              <a:gd name="connsiteY128" fmla="*/ 1079015 h 1269186"/>
              <a:gd name="connsiteX129" fmla="*/ 269580 w 1241094"/>
              <a:gd name="connsiteY129" fmla="*/ 1089305 h 1269186"/>
              <a:gd name="connsiteX130" fmla="*/ 279738 w 1241094"/>
              <a:gd name="connsiteY130" fmla="*/ 1094677 h 1269186"/>
              <a:gd name="connsiteX131" fmla="*/ 289170 w 1241094"/>
              <a:gd name="connsiteY131" fmla="*/ 1096181 h 1269186"/>
              <a:gd name="connsiteX132" fmla="*/ 296921 w 1241094"/>
              <a:gd name="connsiteY132" fmla="*/ 1086219 h 1269186"/>
              <a:gd name="connsiteX133" fmla="*/ 281538 w 1241094"/>
              <a:gd name="connsiteY133" fmla="*/ 1073708 h 1269186"/>
              <a:gd name="connsiteX134" fmla="*/ 286419 w 1241094"/>
              <a:gd name="connsiteY134" fmla="*/ 1067429 h 1269186"/>
              <a:gd name="connsiteX135" fmla="*/ 308612 w 1241094"/>
              <a:gd name="connsiteY135" fmla="*/ 1085420 h 1269186"/>
              <a:gd name="connsiteX136" fmla="*/ 293171 w 1241094"/>
              <a:gd name="connsiteY136" fmla="*/ 1105273 h 1269186"/>
              <a:gd name="connsiteX137" fmla="*/ 277774 w 1241094"/>
              <a:gd name="connsiteY137" fmla="*/ 1102969 h 1269186"/>
              <a:gd name="connsiteX138" fmla="*/ 265005 w 1241094"/>
              <a:gd name="connsiteY138" fmla="*/ 1096011 h 1269186"/>
              <a:gd name="connsiteX139" fmla="*/ 253623 w 1241094"/>
              <a:gd name="connsiteY139" fmla="*/ 1081243 h 1269186"/>
              <a:gd name="connsiteX140" fmla="*/ 251706 w 1241094"/>
              <a:gd name="connsiteY140" fmla="*/ 1063744 h 1269186"/>
              <a:gd name="connsiteX141" fmla="*/ 259592 w 1241094"/>
              <a:gd name="connsiteY141" fmla="*/ 1046860 h 1269186"/>
              <a:gd name="connsiteX142" fmla="*/ 274126 w 1241094"/>
              <a:gd name="connsiteY142" fmla="*/ 1034877 h 1269186"/>
              <a:gd name="connsiteX143" fmla="*/ 282609 w 1241094"/>
              <a:gd name="connsiteY143" fmla="*/ 1032146 h 1269186"/>
              <a:gd name="connsiteX144" fmla="*/ 955140 w 1241094"/>
              <a:gd name="connsiteY144" fmla="*/ 1027415 h 1269186"/>
              <a:gd name="connsiteX145" fmla="*/ 996845 w 1241094"/>
              <a:gd name="connsiteY145" fmla="*/ 1080844 h 1269186"/>
              <a:gd name="connsiteX146" fmla="*/ 989753 w 1241094"/>
              <a:gd name="connsiteY146" fmla="*/ 1086635 h 1269186"/>
              <a:gd name="connsiteX147" fmla="*/ 929536 w 1241094"/>
              <a:gd name="connsiteY147" fmla="*/ 1067049 h 1269186"/>
              <a:gd name="connsiteX148" fmla="*/ 962309 w 1241094"/>
              <a:gd name="connsiteY148" fmla="*/ 1109035 h 1269186"/>
              <a:gd name="connsiteX149" fmla="*/ 955680 w 1241094"/>
              <a:gd name="connsiteY149" fmla="*/ 1114446 h 1269186"/>
              <a:gd name="connsiteX150" fmla="*/ 913975 w 1241094"/>
              <a:gd name="connsiteY150" fmla="*/ 1061015 h 1269186"/>
              <a:gd name="connsiteX151" fmla="*/ 921068 w 1241094"/>
              <a:gd name="connsiteY151" fmla="*/ 1055226 h 1269186"/>
              <a:gd name="connsiteX152" fmla="*/ 981254 w 1241094"/>
              <a:gd name="connsiteY152" fmla="*/ 1074774 h 1269186"/>
              <a:gd name="connsiteX153" fmla="*/ 948511 w 1241094"/>
              <a:gd name="connsiteY153" fmla="*/ 1032825 h 1269186"/>
              <a:gd name="connsiteX154" fmla="*/ 972706 w 1241094"/>
              <a:gd name="connsiteY154" fmla="*/ 1010200 h 1269186"/>
              <a:gd name="connsiteX155" fmla="*/ 1018982 w 1241094"/>
              <a:gd name="connsiteY155" fmla="*/ 1059538 h 1269186"/>
              <a:gd name="connsiteX156" fmla="*/ 1012597 w 1241094"/>
              <a:gd name="connsiteY156" fmla="*/ 1065800 h 1269186"/>
              <a:gd name="connsiteX157" fmla="*/ 966322 w 1241094"/>
              <a:gd name="connsiteY157" fmla="*/ 1016462 h 1269186"/>
              <a:gd name="connsiteX158" fmla="*/ 237829 w 1241094"/>
              <a:gd name="connsiteY158" fmla="*/ 973946 h 1269186"/>
              <a:gd name="connsiteX159" fmla="*/ 244125 w 1241094"/>
              <a:gd name="connsiteY159" fmla="*/ 980630 h 1269186"/>
              <a:gd name="connsiteX160" fmla="*/ 230681 w 1241094"/>
              <a:gd name="connsiteY160" fmla="*/ 1043729 h 1269186"/>
              <a:gd name="connsiteX161" fmla="*/ 268484 w 1241094"/>
              <a:gd name="connsiteY161" fmla="*/ 1006493 h 1269186"/>
              <a:gd name="connsiteX162" fmla="*/ 274368 w 1241094"/>
              <a:gd name="connsiteY162" fmla="*/ 1012740 h 1269186"/>
              <a:gd name="connsiteX163" fmla="*/ 226219 w 1241094"/>
              <a:gd name="connsiteY163" fmla="*/ 1060165 h 1269186"/>
              <a:gd name="connsiteX164" fmla="*/ 219923 w 1241094"/>
              <a:gd name="connsiteY164" fmla="*/ 1053482 h 1269186"/>
              <a:gd name="connsiteX165" fmla="*/ 233401 w 1241094"/>
              <a:gd name="connsiteY165" fmla="*/ 990352 h 1269186"/>
              <a:gd name="connsiteX166" fmla="*/ 195564 w 1241094"/>
              <a:gd name="connsiteY166" fmla="*/ 1027619 h 1269186"/>
              <a:gd name="connsiteX167" fmla="*/ 189681 w 1241094"/>
              <a:gd name="connsiteY167" fmla="*/ 1021372 h 1269186"/>
              <a:gd name="connsiteX168" fmla="*/ 1020106 w 1241094"/>
              <a:gd name="connsiteY168" fmla="*/ 957703 h 1269186"/>
              <a:gd name="connsiteX169" fmla="*/ 1053122 w 1241094"/>
              <a:gd name="connsiteY169" fmla="*/ 1022897 h 1269186"/>
              <a:gd name="connsiteX170" fmla="*/ 1047141 w 1241094"/>
              <a:gd name="connsiteY170" fmla="*/ 1029876 h 1269186"/>
              <a:gd name="connsiteX171" fmla="*/ 979796 w 1241094"/>
              <a:gd name="connsiteY171" fmla="*/ 1004730 h 1269186"/>
              <a:gd name="connsiteX172" fmla="*/ 986108 w 1241094"/>
              <a:gd name="connsiteY172" fmla="*/ 997365 h 1269186"/>
              <a:gd name="connsiteX173" fmla="*/ 1034081 w 1241094"/>
              <a:gd name="connsiteY173" fmla="*/ 1016743 h 1269186"/>
              <a:gd name="connsiteX174" fmla="*/ 1044624 w 1241094"/>
              <a:gd name="connsiteY174" fmla="*/ 1021420 h 1269186"/>
              <a:gd name="connsiteX175" fmla="*/ 1038770 w 1241094"/>
              <a:gd name="connsiteY175" fmla="*/ 1011273 h 1269186"/>
              <a:gd name="connsiteX176" fmla="*/ 1014153 w 1241094"/>
              <a:gd name="connsiteY176" fmla="*/ 964647 h 1269186"/>
              <a:gd name="connsiteX177" fmla="*/ 193795 w 1241094"/>
              <a:gd name="connsiteY177" fmla="*/ 935596 h 1269186"/>
              <a:gd name="connsiteX178" fmla="*/ 172428 w 1241094"/>
              <a:gd name="connsiteY178" fmla="*/ 943083 h 1269186"/>
              <a:gd name="connsiteX179" fmla="*/ 160947 w 1241094"/>
              <a:gd name="connsiteY179" fmla="*/ 959975 h 1269186"/>
              <a:gd name="connsiteX180" fmla="*/ 165012 w 1241094"/>
              <a:gd name="connsiteY180" fmla="*/ 977618 h 1269186"/>
              <a:gd name="connsiteX181" fmla="*/ 180413 w 1241094"/>
              <a:gd name="connsiteY181" fmla="*/ 986899 h 1269186"/>
              <a:gd name="connsiteX182" fmla="*/ 200286 w 1241094"/>
              <a:gd name="connsiteY182" fmla="*/ 980132 h 1269186"/>
              <a:gd name="connsiteX183" fmla="*/ 210127 w 1241094"/>
              <a:gd name="connsiteY183" fmla="*/ 969221 h 1269186"/>
              <a:gd name="connsiteX184" fmla="*/ 212945 w 1241094"/>
              <a:gd name="connsiteY184" fmla="*/ 956852 h 1269186"/>
              <a:gd name="connsiteX185" fmla="*/ 208575 w 1241094"/>
              <a:gd name="connsiteY185" fmla="*/ 944999 h 1269186"/>
              <a:gd name="connsiteX186" fmla="*/ 193795 w 1241094"/>
              <a:gd name="connsiteY186" fmla="*/ 935596 h 1269186"/>
              <a:gd name="connsiteX187" fmla="*/ 193418 w 1241094"/>
              <a:gd name="connsiteY187" fmla="*/ 927049 h 1269186"/>
              <a:gd name="connsiteX188" fmla="*/ 214680 w 1241094"/>
              <a:gd name="connsiteY188" fmla="*/ 940344 h 1269186"/>
              <a:gd name="connsiteX189" fmla="*/ 221012 w 1241094"/>
              <a:gd name="connsiteY189" fmla="*/ 956771 h 1269186"/>
              <a:gd name="connsiteX190" fmla="*/ 217797 w 1241094"/>
              <a:gd name="connsiteY190" fmla="*/ 973581 h 1269186"/>
              <a:gd name="connsiteX191" fmla="*/ 205656 w 1241094"/>
              <a:gd name="connsiteY191" fmla="*/ 987670 h 1269186"/>
              <a:gd name="connsiteX192" fmla="*/ 188570 w 1241094"/>
              <a:gd name="connsiteY192" fmla="*/ 995321 h 1269186"/>
              <a:gd name="connsiteX193" fmla="*/ 171890 w 1241094"/>
              <a:gd name="connsiteY193" fmla="*/ 993113 h 1269186"/>
              <a:gd name="connsiteX194" fmla="*/ 158942 w 1241094"/>
              <a:gd name="connsiteY194" fmla="*/ 982245 h 1269186"/>
              <a:gd name="connsiteX195" fmla="*/ 152613 w 1241094"/>
              <a:gd name="connsiteY195" fmla="*/ 965584 h 1269186"/>
              <a:gd name="connsiteX196" fmla="*/ 155962 w 1241094"/>
              <a:gd name="connsiteY196" fmla="*/ 948761 h 1269186"/>
              <a:gd name="connsiteX197" fmla="*/ 167131 w 1241094"/>
              <a:gd name="connsiteY197" fmla="*/ 935488 h 1269186"/>
              <a:gd name="connsiteX198" fmla="*/ 193418 w 1241094"/>
              <a:gd name="connsiteY198" fmla="*/ 927049 h 1269186"/>
              <a:gd name="connsiteX199" fmla="*/ 1051024 w 1241094"/>
              <a:gd name="connsiteY199" fmla="*/ 912219 h 1269186"/>
              <a:gd name="connsiteX200" fmla="*/ 1057532 w 1241094"/>
              <a:gd name="connsiteY200" fmla="*/ 916778 h 1269186"/>
              <a:gd name="connsiteX201" fmla="*/ 1035208 w 1241094"/>
              <a:gd name="connsiteY201" fmla="*/ 950091 h 1269186"/>
              <a:gd name="connsiteX202" fmla="*/ 1052098 w 1241094"/>
              <a:gd name="connsiteY202" fmla="*/ 961927 h 1269186"/>
              <a:gd name="connsiteX203" fmla="*/ 1073004 w 1241094"/>
              <a:gd name="connsiteY203" fmla="*/ 930730 h 1269186"/>
              <a:gd name="connsiteX204" fmla="*/ 1079474 w 1241094"/>
              <a:gd name="connsiteY204" fmla="*/ 935265 h 1269186"/>
              <a:gd name="connsiteX205" fmla="*/ 1058568 w 1241094"/>
              <a:gd name="connsiteY205" fmla="*/ 966462 h 1269186"/>
              <a:gd name="connsiteX206" fmla="*/ 1077340 w 1241094"/>
              <a:gd name="connsiteY206" fmla="*/ 979615 h 1269186"/>
              <a:gd name="connsiteX207" fmla="*/ 1100540 w 1241094"/>
              <a:gd name="connsiteY207" fmla="*/ 944995 h 1269186"/>
              <a:gd name="connsiteX208" fmla="*/ 1107046 w 1241094"/>
              <a:gd name="connsiteY208" fmla="*/ 949556 h 1269186"/>
              <a:gd name="connsiteX209" fmla="*/ 1078846 w 1241094"/>
              <a:gd name="connsiteY209" fmla="*/ 991640 h 1269186"/>
              <a:gd name="connsiteX210" fmla="*/ 1023700 w 1241094"/>
              <a:gd name="connsiteY210" fmla="*/ 952994 h 1269186"/>
              <a:gd name="connsiteX211" fmla="*/ 162798 w 1241094"/>
              <a:gd name="connsiteY211" fmla="*/ 871282 h 1269186"/>
              <a:gd name="connsiteX212" fmla="*/ 118027 w 1241094"/>
              <a:gd name="connsiteY212" fmla="*/ 896417 h 1269186"/>
              <a:gd name="connsiteX213" fmla="*/ 124896 w 1241094"/>
              <a:gd name="connsiteY213" fmla="*/ 909211 h 1269186"/>
              <a:gd name="connsiteX214" fmla="*/ 130968 w 1241094"/>
              <a:gd name="connsiteY214" fmla="*/ 917906 h 1269186"/>
              <a:gd name="connsiteX215" fmla="*/ 136892 w 1241094"/>
              <a:gd name="connsiteY215" fmla="*/ 921576 h 1269186"/>
              <a:gd name="connsiteX216" fmla="*/ 146665 w 1241094"/>
              <a:gd name="connsiteY216" fmla="*/ 921807 h 1269186"/>
              <a:gd name="connsiteX217" fmla="*/ 158803 w 1241094"/>
              <a:gd name="connsiteY217" fmla="*/ 917042 h 1269186"/>
              <a:gd name="connsiteX218" fmla="*/ 171277 w 1241094"/>
              <a:gd name="connsiteY218" fmla="*/ 906022 h 1269186"/>
              <a:gd name="connsiteX219" fmla="*/ 173866 w 1241094"/>
              <a:gd name="connsiteY219" fmla="*/ 894806 h 1269186"/>
              <a:gd name="connsiteX220" fmla="*/ 169556 w 1241094"/>
              <a:gd name="connsiteY220" fmla="*/ 883872 h 1269186"/>
              <a:gd name="connsiteX221" fmla="*/ 1085361 w 1241094"/>
              <a:gd name="connsiteY221" fmla="*/ 870320 h 1269186"/>
              <a:gd name="connsiteX222" fmla="*/ 1077656 w 1241094"/>
              <a:gd name="connsiteY222" fmla="*/ 878768 h 1269186"/>
              <a:gd name="connsiteX223" fmla="*/ 1067948 w 1241094"/>
              <a:gd name="connsiteY223" fmla="*/ 897993 h 1269186"/>
              <a:gd name="connsiteX224" fmla="*/ 1087598 w 1241094"/>
              <a:gd name="connsiteY224" fmla="*/ 908371 h 1269186"/>
              <a:gd name="connsiteX225" fmla="*/ 1096324 w 1241094"/>
              <a:gd name="connsiteY225" fmla="*/ 891093 h 1269186"/>
              <a:gd name="connsiteX226" fmla="*/ 1099561 w 1241094"/>
              <a:gd name="connsiteY226" fmla="*/ 881886 h 1269186"/>
              <a:gd name="connsiteX227" fmla="*/ 1098381 w 1241094"/>
              <a:gd name="connsiteY227" fmla="*/ 875280 h 1269186"/>
              <a:gd name="connsiteX228" fmla="*/ 1093869 w 1241094"/>
              <a:gd name="connsiteY228" fmla="*/ 870850 h 1269186"/>
              <a:gd name="connsiteX229" fmla="*/ 1085361 w 1241094"/>
              <a:gd name="connsiteY229" fmla="*/ 870320 h 1269186"/>
              <a:gd name="connsiteX230" fmla="*/ 1087823 w 1241094"/>
              <a:gd name="connsiteY230" fmla="*/ 860362 h 1269186"/>
              <a:gd name="connsiteX231" fmla="*/ 1098053 w 1241094"/>
              <a:gd name="connsiteY231" fmla="*/ 862563 h 1269186"/>
              <a:gd name="connsiteX232" fmla="*/ 1106596 w 1241094"/>
              <a:gd name="connsiteY232" fmla="*/ 872375 h 1269186"/>
              <a:gd name="connsiteX233" fmla="*/ 1105579 w 1241094"/>
              <a:gd name="connsiteY233" fmla="*/ 888214 h 1269186"/>
              <a:gd name="connsiteX234" fmla="*/ 1110985 w 1241094"/>
              <a:gd name="connsiteY234" fmla="*/ 884928 h 1269186"/>
              <a:gd name="connsiteX235" fmla="*/ 1122255 w 1241094"/>
              <a:gd name="connsiteY235" fmla="*/ 882429 h 1269186"/>
              <a:gd name="connsiteX236" fmla="*/ 1143757 w 1241094"/>
              <a:gd name="connsiteY236" fmla="*/ 880400 h 1269186"/>
              <a:gd name="connsiteX237" fmla="*/ 1138651 w 1241094"/>
              <a:gd name="connsiteY237" fmla="*/ 890511 h 1269186"/>
              <a:gd name="connsiteX238" fmla="*/ 1122233 w 1241094"/>
              <a:gd name="connsiteY238" fmla="*/ 892023 h 1269186"/>
              <a:gd name="connsiteX239" fmla="*/ 1111120 w 1241094"/>
              <a:gd name="connsiteY239" fmla="*/ 893501 h 1269186"/>
              <a:gd name="connsiteX240" fmla="*/ 1105088 w 1241094"/>
              <a:gd name="connsiteY240" fmla="*/ 895485 h 1269186"/>
              <a:gd name="connsiteX241" fmla="*/ 1101657 w 1241094"/>
              <a:gd name="connsiteY241" fmla="*/ 898319 h 1269186"/>
              <a:gd name="connsiteX242" fmla="*/ 1099113 w 1241094"/>
              <a:gd name="connsiteY242" fmla="*/ 902644 h 1269186"/>
              <a:gd name="connsiteX243" fmla="*/ 1094404 w 1241094"/>
              <a:gd name="connsiteY243" fmla="*/ 911966 h 1269186"/>
              <a:gd name="connsiteX244" fmla="*/ 1120782 w 1241094"/>
              <a:gd name="connsiteY244" fmla="*/ 925896 h 1269186"/>
              <a:gd name="connsiteX245" fmla="*/ 1116722 w 1241094"/>
              <a:gd name="connsiteY245" fmla="*/ 933934 h 1269186"/>
              <a:gd name="connsiteX246" fmla="*/ 1057324 w 1241094"/>
              <a:gd name="connsiteY246" fmla="*/ 902565 h 1269186"/>
              <a:gd name="connsiteX247" fmla="*/ 1070923 w 1241094"/>
              <a:gd name="connsiteY247" fmla="*/ 875634 h 1269186"/>
              <a:gd name="connsiteX248" fmla="*/ 1078760 w 1241094"/>
              <a:gd name="connsiteY248" fmla="*/ 864131 h 1269186"/>
              <a:gd name="connsiteX249" fmla="*/ 1087823 w 1241094"/>
              <a:gd name="connsiteY249" fmla="*/ 860362 h 1269186"/>
              <a:gd name="connsiteX250" fmla="*/ 165455 w 1241094"/>
              <a:gd name="connsiteY250" fmla="*/ 859469 h 1269186"/>
              <a:gd name="connsiteX251" fmla="*/ 176538 w 1241094"/>
              <a:gd name="connsiteY251" fmla="*/ 880112 h 1269186"/>
              <a:gd name="connsiteX252" fmla="*/ 181427 w 1241094"/>
              <a:gd name="connsiteY252" fmla="*/ 891254 h 1269186"/>
              <a:gd name="connsiteX253" fmla="*/ 181946 w 1241094"/>
              <a:gd name="connsiteY253" fmla="*/ 902399 h 1269186"/>
              <a:gd name="connsiteX254" fmla="*/ 175740 w 1241094"/>
              <a:gd name="connsiteY254" fmla="*/ 915112 h 1269186"/>
              <a:gd name="connsiteX255" fmla="*/ 163072 w 1241094"/>
              <a:gd name="connsiteY255" fmla="*/ 925284 h 1269186"/>
              <a:gd name="connsiteX256" fmla="*/ 150384 w 1241094"/>
              <a:gd name="connsiteY256" fmla="*/ 930333 h 1269186"/>
              <a:gd name="connsiteX257" fmla="*/ 139656 w 1241094"/>
              <a:gd name="connsiteY257" fmla="*/ 931037 h 1269186"/>
              <a:gd name="connsiteX258" fmla="*/ 131409 w 1241094"/>
              <a:gd name="connsiteY258" fmla="*/ 928563 h 1269186"/>
              <a:gd name="connsiteX259" fmla="*/ 124630 w 1241094"/>
              <a:gd name="connsiteY259" fmla="*/ 923059 h 1269186"/>
              <a:gd name="connsiteX260" fmla="*/ 118463 w 1241094"/>
              <a:gd name="connsiteY260" fmla="*/ 913993 h 1269186"/>
              <a:gd name="connsiteX261" fmla="*/ 106854 w 1241094"/>
              <a:gd name="connsiteY261" fmla="*/ 892369 h 1269186"/>
              <a:gd name="connsiteX262" fmla="*/ 1109817 w 1241094"/>
              <a:gd name="connsiteY262" fmla="*/ 803665 h 1269186"/>
              <a:gd name="connsiteX263" fmla="*/ 1120838 w 1241094"/>
              <a:gd name="connsiteY263" fmla="*/ 804228 h 1269186"/>
              <a:gd name="connsiteX264" fmla="*/ 1118510 w 1241094"/>
              <a:gd name="connsiteY264" fmla="*/ 812594 h 1269186"/>
              <a:gd name="connsiteX265" fmla="*/ 1107927 w 1241094"/>
              <a:gd name="connsiteY265" fmla="*/ 813661 h 1269186"/>
              <a:gd name="connsiteX266" fmla="*/ 1100870 w 1241094"/>
              <a:gd name="connsiteY266" fmla="*/ 823702 h 1269186"/>
              <a:gd name="connsiteX267" fmla="*/ 1099596 w 1241094"/>
              <a:gd name="connsiteY267" fmla="*/ 835966 h 1269186"/>
              <a:gd name="connsiteX268" fmla="*/ 1104986 w 1241094"/>
              <a:gd name="connsiteY268" fmla="*/ 841992 h 1269186"/>
              <a:gd name="connsiteX269" fmla="*/ 1111446 w 1241094"/>
              <a:gd name="connsiteY269" fmla="*/ 841586 h 1269186"/>
              <a:gd name="connsiteX270" fmla="*/ 1120520 w 1241094"/>
              <a:gd name="connsiteY270" fmla="*/ 830465 h 1269186"/>
              <a:gd name="connsiteX271" fmla="*/ 1129625 w 1241094"/>
              <a:gd name="connsiteY271" fmla="*/ 817765 h 1269186"/>
              <a:gd name="connsiteX272" fmla="*/ 1138997 w 1241094"/>
              <a:gd name="connsiteY272" fmla="*/ 811896 h 1269186"/>
              <a:gd name="connsiteX273" fmla="*/ 1148881 w 1241094"/>
              <a:gd name="connsiteY273" fmla="*/ 812579 h 1269186"/>
              <a:gd name="connsiteX274" fmla="*/ 1157265 w 1241094"/>
              <a:gd name="connsiteY274" fmla="*/ 819058 h 1269186"/>
              <a:gd name="connsiteX275" fmla="*/ 1161129 w 1241094"/>
              <a:gd name="connsiteY275" fmla="*/ 830074 h 1269186"/>
              <a:gd name="connsiteX276" fmla="*/ 1159148 w 1241094"/>
              <a:gd name="connsiteY276" fmla="*/ 843364 h 1269186"/>
              <a:gd name="connsiteX277" fmla="*/ 1151420 w 1241094"/>
              <a:gd name="connsiteY277" fmla="*/ 857030 h 1269186"/>
              <a:gd name="connsiteX278" fmla="*/ 1140633 w 1241094"/>
              <a:gd name="connsiteY278" fmla="*/ 863459 h 1269186"/>
              <a:gd name="connsiteX279" fmla="*/ 1128087 w 1241094"/>
              <a:gd name="connsiteY279" fmla="*/ 862744 h 1269186"/>
              <a:gd name="connsiteX280" fmla="*/ 1130280 w 1241094"/>
              <a:gd name="connsiteY280" fmla="*/ 854477 h 1269186"/>
              <a:gd name="connsiteX281" fmla="*/ 1138958 w 1241094"/>
              <a:gd name="connsiteY281" fmla="*/ 854732 h 1269186"/>
              <a:gd name="connsiteX282" fmla="*/ 1146158 w 1241094"/>
              <a:gd name="connsiteY282" fmla="*/ 850109 h 1269186"/>
              <a:gd name="connsiteX283" fmla="*/ 1151559 w 1241094"/>
              <a:gd name="connsiteY283" fmla="*/ 840959 h 1269186"/>
              <a:gd name="connsiteX284" fmla="*/ 1153228 w 1241094"/>
              <a:gd name="connsiteY284" fmla="*/ 831848 h 1269186"/>
              <a:gd name="connsiteX285" fmla="*/ 1151345 w 1241094"/>
              <a:gd name="connsiteY285" fmla="*/ 824856 h 1269186"/>
              <a:gd name="connsiteX286" fmla="*/ 1146625 w 1241094"/>
              <a:gd name="connsiteY286" fmla="*/ 821022 h 1269186"/>
              <a:gd name="connsiteX287" fmla="*/ 1140838 w 1241094"/>
              <a:gd name="connsiteY287" fmla="*/ 820834 h 1269186"/>
              <a:gd name="connsiteX288" fmla="*/ 1135060 w 1241094"/>
              <a:gd name="connsiteY288" fmla="*/ 825221 h 1269186"/>
              <a:gd name="connsiteX289" fmla="*/ 1127893 w 1241094"/>
              <a:gd name="connsiteY289" fmla="*/ 835496 h 1269186"/>
              <a:gd name="connsiteX290" fmla="*/ 1119526 w 1241094"/>
              <a:gd name="connsiteY290" fmla="*/ 846413 h 1269186"/>
              <a:gd name="connsiteX291" fmla="*/ 1111223 w 1241094"/>
              <a:gd name="connsiteY291" fmla="*/ 851067 h 1269186"/>
              <a:gd name="connsiteX292" fmla="*/ 1102601 w 1241094"/>
              <a:gd name="connsiteY292" fmla="*/ 850386 h 1269186"/>
              <a:gd name="connsiteX293" fmla="*/ 1094710 w 1241094"/>
              <a:gd name="connsiteY293" fmla="*/ 844291 h 1269186"/>
              <a:gd name="connsiteX294" fmla="*/ 1091333 w 1241094"/>
              <a:gd name="connsiteY294" fmla="*/ 833881 h 1269186"/>
              <a:gd name="connsiteX295" fmla="*/ 1093423 w 1241094"/>
              <a:gd name="connsiteY295" fmla="*/ 821302 h 1269186"/>
              <a:gd name="connsiteX296" fmla="*/ 1100192 w 1241094"/>
              <a:gd name="connsiteY296" fmla="*/ 809562 h 1269186"/>
              <a:gd name="connsiteX297" fmla="*/ 1109817 w 1241094"/>
              <a:gd name="connsiteY297" fmla="*/ 803665 h 1269186"/>
              <a:gd name="connsiteX298" fmla="*/ 141685 w 1241094"/>
              <a:gd name="connsiteY298" fmla="*/ 798239 h 1269186"/>
              <a:gd name="connsiteX299" fmla="*/ 144998 w 1241094"/>
              <a:gd name="connsiteY299" fmla="*/ 806880 h 1269186"/>
              <a:gd name="connsiteX300" fmla="*/ 108946 w 1241094"/>
              <a:gd name="connsiteY300" fmla="*/ 859899 h 1269186"/>
              <a:gd name="connsiteX301" fmla="*/ 157812 w 1241094"/>
              <a:gd name="connsiteY301" fmla="*/ 840310 h 1269186"/>
              <a:gd name="connsiteX302" fmla="*/ 160907 w 1241094"/>
              <a:gd name="connsiteY302" fmla="*/ 848386 h 1269186"/>
              <a:gd name="connsiteX303" fmla="*/ 98668 w 1241094"/>
              <a:gd name="connsiteY303" fmla="*/ 873337 h 1269186"/>
              <a:gd name="connsiteX304" fmla="*/ 95356 w 1241094"/>
              <a:gd name="connsiteY304" fmla="*/ 864696 h 1269186"/>
              <a:gd name="connsiteX305" fmla="*/ 131449 w 1241094"/>
              <a:gd name="connsiteY305" fmla="*/ 811658 h 1269186"/>
              <a:gd name="connsiteX306" fmla="*/ 82541 w 1241094"/>
              <a:gd name="connsiteY306" fmla="*/ 831265 h 1269186"/>
              <a:gd name="connsiteX307" fmla="*/ 79444 w 1241094"/>
              <a:gd name="connsiteY307" fmla="*/ 823189 h 1269186"/>
              <a:gd name="connsiteX308" fmla="*/ 1109594 w 1241094"/>
              <a:gd name="connsiteY308" fmla="*/ 773911 h 1269186"/>
              <a:gd name="connsiteX309" fmla="*/ 1174121 w 1241094"/>
              <a:gd name="connsiteY309" fmla="*/ 791784 h 1269186"/>
              <a:gd name="connsiteX310" fmla="*/ 1171807 w 1241094"/>
              <a:gd name="connsiteY310" fmla="*/ 800517 h 1269186"/>
              <a:gd name="connsiteX311" fmla="*/ 1107281 w 1241094"/>
              <a:gd name="connsiteY311" fmla="*/ 782643 h 1269186"/>
              <a:gd name="connsiteX312" fmla="*/ 91598 w 1241094"/>
              <a:gd name="connsiteY312" fmla="*/ 760984 h 1269186"/>
              <a:gd name="connsiteX313" fmla="*/ 97184 w 1241094"/>
              <a:gd name="connsiteY313" fmla="*/ 783446 h 1269186"/>
              <a:gd name="connsiteX314" fmla="*/ 113408 w 1241094"/>
              <a:gd name="connsiteY314" fmla="*/ 771865 h 1269186"/>
              <a:gd name="connsiteX315" fmla="*/ 125674 w 1241094"/>
              <a:gd name="connsiteY315" fmla="*/ 763670 h 1269186"/>
              <a:gd name="connsiteX316" fmla="*/ 112411 w 1241094"/>
              <a:gd name="connsiteY316" fmla="*/ 763318 h 1269186"/>
              <a:gd name="connsiteX317" fmla="*/ 60239 w 1241094"/>
              <a:gd name="connsiteY317" fmla="*/ 748785 h 1269186"/>
              <a:gd name="connsiteX318" fmla="*/ 131356 w 1241094"/>
              <a:gd name="connsiteY318" fmla="*/ 757381 h 1269186"/>
              <a:gd name="connsiteX319" fmla="*/ 133704 w 1241094"/>
              <a:gd name="connsiteY319" fmla="*/ 766827 h 1269186"/>
              <a:gd name="connsiteX320" fmla="*/ 75658 w 1241094"/>
              <a:gd name="connsiteY320" fmla="*/ 810793 h 1269186"/>
              <a:gd name="connsiteX321" fmla="*/ 73174 w 1241094"/>
              <a:gd name="connsiteY321" fmla="*/ 800805 h 1269186"/>
              <a:gd name="connsiteX322" fmla="*/ 90875 w 1241094"/>
              <a:gd name="connsiteY322" fmla="*/ 787974 h 1269186"/>
              <a:gd name="connsiteX323" fmla="*/ 83987 w 1241094"/>
              <a:gd name="connsiteY323" fmla="*/ 760269 h 1269186"/>
              <a:gd name="connsiteX324" fmla="*/ 62554 w 1241094"/>
              <a:gd name="connsiteY324" fmla="*/ 758096 h 1269186"/>
              <a:gd name="connsiteX325" fmla="*/ 1122782 w 1241094"/>
              <a:gd name="connsiteY325" fmla="*/ 710162 h 1269186"/>
              <a:gd name="connsiteX326" fmla="*/ 1130542 w 1241094"/>
              <a:gd name="connsiteY326" fmla="*/ 711622 h 1269186"/>
              <a:gd name="connsiteX327" fmla="*/ 1126537 w 1241094"/>
              <a:gd name="connsiteY327" fmla="*/ 733867 h 1269186"/>
              <a:gd name="connsiteX328" fmla="*/ 1184525 w 1241094"/>
              <a:gd name="connsiteY328" fmla="*/ 744782 h 1269186"/>
              <a:gd name="connsiteX329" fmla="*/ 1182924 w 1241094"/>
              <a:gd name="connsiteY329" fmla="*/ 753679 h 1269186"/>
              <a:gd name="connsiteX330" fmla="*/ 1124936 w 1241094"/>
              <a:gd name="connsiteY330" fmla="*/ 742762 h 1269186"/>
              <a:gd name="connsiteX331" fmla="*/ 1120948 w 1241094"/>
              <a:gd name="connsiteY331" fmla="*/ 764916 h 1269186"/>
              <a:gd name="connsiteX332" fmla="*/ 1113190 w 1241094"/>
              <a:gd name="connsiteY332" fmla="*/ 763454 h 1269186"/>
              <a:gd name="connsiteX333" fmla="*/ 118348 w 1241094"/>
              <a:gd name="connsiteY333" fmla="*/ 674041 h 1269186"/>
              <a:gd name="connsiteX334" fmla="*/ 119446 w 1241094"/>
              <a:gd name="connsiteY334" fmla="*/ 683019 h 1269186"/>
              <a:gd name="connsiteX335" fmla="*/ 92206 w 1241094"/>
              <a:gd name="connsiteY335" fmla="*/ 686503 h 1269186"/>
              <a:gd name="connsiteX336" fmla="*/ 96520 w 1241094"/>
              <a:gd name="connsiteY336" fmla="*/ 721764 h 1269186"/>
              <a:gd name="connsiteX337" fmla="*/ 123759 w 1241094"/>
              <a:gd name="connsiteY337" fmla="*/ 718279 h 1269186"/>
              <a:gd name="connsiteX338" fmla="*/ 124857 w 1241094"/>
              <a:gd name="connsiteY338" fmla="*/ 727257 h 1269186"/>
              <a:gd name="connsiteX339" fmla="*/ 58524 w 1241094"/>
              <a:gd name="connsiteY339" fmla="*/ 735742 h 1269186"/>
              <a:gd name="connsiteX340" fmla="*/ 57424 w 1241094"/>
              <a:gd name="connsiteY340" fmla="*/ 726764 h 1269186"/>
              <a:gd name="connsiteX341" fmla="*/ 88692 w 1241094"/>
              <a:gd name="connsiteY341" fmla="*/ 722765 h 1269186"/>
              <a:gd name="connsiteX342" fmla="*/ 84378 w 1241094"/>
              <a:gd name="connsiteY342" fmla="*/ 687505 h 1269186"/>
              <a:gd name="connsiteX343" fmla="*/ 53111 w 1241094"/>
              <a:gd name="connsiteY343" fmla="*/ 691506 h 1269186"/>
              <a:gd name="connsiteX344" fmla="*/ 52013 w 1241094"/>
              <a:gd name="connsiteY344" fmla="*/ 682528 h 1269186"/>
              <a:gd name="connsiteX345" fmla="*/ 1127868 w 1241094"/>
              <a:gd name="connsiteY345" fmla="*/ 638191 h 1269186"/>
              <a:gd name="connsiteX346" fmla="*/ 1164910 w 1241094"/>
              <a:gd name="connsiteY346" fmla="*/ 667554 h 1269186"/>
              <a:gd name="connsiteX347" fmla="*/ 1193187 w 1241094"/>
              <a:gd name="connsiteY347" fmla="*/ 669111 h 1269186"/>
              <a:gd name="connsiteX348" fmla="*/ 1192711 w 1241094"/>
              <a:gd name="connsiteY348" fmla="*/ 678145 h 1269186"/>
              <a:gd name="connsiteX349" fmla="*/ 1164434 w 1241094"/>
              <a:gd name="connsiteY349" fmla="*/ 676586 h 1269186"/>
              <a:gd name="connsiteX350" fmla="*/ 1124570 w 1241094"/>
              <a:gd name="connsiteY350" fmla="*/ 700776 h 1269186"/>
              <a:gd name="connsiteX351" fmla="*/ 1125148 w 1241094"/>
              <a:gd name="connsiteY351" fmla="*/ 689786 h 1269186"/>
              <a:gd name="connsiteX352" fmla="*/ 1145984 w 1241094"/>
              <a:gd name="connsiteY352" fmla="*/ 677438 h 1269186"/>
              <a:gd name="connsiteX353" fmla="*/ 1157642 w 1241094"/>
              <a:gd name="connsiteY353" fmla="*/ 671123 h 1269186"/>
              <a:gd name="connsiteX354" fmla="*/ 1146242 w 1241094"/>
              <a:gd name="connsiteY354" fmla="*/ 663021 h 1269186"/>
              <a:gd name="connsiteX355" fmla="*/ 1127313 w 1241094"/>
              <a:gd name="connsiteY355" fmla="*/ 648715 h 1269186"/>
              <a:gd name="connsiteX356" fmla="*/ 72640 w 1241094"/>
              <a:gd name="connsiteY356" fmla="*/ 609612 h 1269186"/>
              <a:gd name="connsiteX357" fmla="*/ 73378 w 1241094"/>
              <a:gd name="connsiteY357" fmla="*/ 618145 h 1269186"/>
              <a:gd name="connsiteX358" fmla="*/ 65149 w 1241094"/>
              <a:gd name="connsiteY358" fmla="*/ 620975 h 1269186"/>
              <a:gd name="connsiteX359" fmla="*/ 59955 w 1241094"/>
              <a:gd name="connsiteY359" fmla="*/ 627858 h 1269186"/>
              <a:gd name="connsiteX360" fmla="*/ 57982 w 1241094"/>
              <a:gd name="connsiteY360" fmla="*/ 638352 h 1269186"/>
              <a:gd name="connsiteX361" fmla="*/ 59496 w 1241094"/>
              <a:gd name="connsiteY361" fmla="*/ 647491 h 1269186"/>
              <a:gd name="connsiteX362" fmla="*/ 63628 w 1241094"/>
              <a:gd name="connsiteY362" fmla="*/ 653386 h 1269186"/>
              <a:gd name="connsiteX363" fmla="*/ 69353 w 1241094"/>
              <a:gd name="connsiteY363" fmla="*/ 655316 h 1269186"/>
              <a:gd name="connsiteX364" fmla="*/ 74847 w 1241094"/>
              <a:gd name="connsiteY364" fmla="*/ 653444 h 1269186"/>
              <a:gd name="connsiteX365" fmla="*/ 78786 w 1241094"/>
              <a:gd name="connsiteY365" fmla="*/ 647285 h 1269186"/>
              <a:gd name="connsiteX366" fmla="*/ 82034 w 1241094"/>
              <a:gd name="connsiteY366" fmla="*/ 635111 h 1269186"/>
              <a:gd name="connsiteX367" fmla="*/ 86194 w 1241094"/>
              <a:gd name="connsiteY367" fmla="*/ 621910 h 1269186"/>
              <a:gd name="connsiteX368" fmla="*/ 92413 w 1241094"/>
              <a:gd name="connsiteY368" fmla="*/ 614606 h 1269186"/>
              <a:gd name="connsiteX369" fmla="*/ 100732 w 1241094"/>
              <a:gd name="connsiteY369" fmla="*/ 612197 h 1269186"/>
              <a:gd name="connsiteX370" fmla="*/ 110198 w 1241094"/>
              <a:gd name="connsiteY370" fmla="*/ 615124 h 1269186"/>
              <a:gd name="connsiteX371" fmla="*/ 116885 w 1241094"/>
              <a:gd name="connsiteY371" fmla="*/ 623700 h 1269186"/>
              <a:gd name="connsiteX372" fmla="*/ 119177 w 1241094"/>
              <a:gd name="connsiteY372" fmla="*/ 636241 h 1269186"/>
              <a:gd name="connsiteX373" fmla="*/ 116796 w 1241094"/>
              <a:gd name="connsiteY373" fmla="*/ 649651 h 1269186"/>
              <a:gd name="connsiteX374" fmla="*/ 109759 w 1241094"/>
              <a:gd name="connsiteY374" fmla="*/ 658587 h 1269186"/>
              <a:gd name="connsiteX375" fmla="*/ 99228 w 1241094"/>
              <a:gd name="connsiteY375" fmla="*/ 661956 h 1269186"/>
              <a:gd name="connsiteX376" fmla="*/ 98582 w 1241094"/>
              <a:gd name="connsiteY376" fmla="*/ 653283 h 1269186"/>
              <a:gd name="connsiteX377" fmla="*/ 108154 w 1241094"/>
              <a:gd name="connsiteY377" fmla="*/ 648541 h 1269186"/>
              <a:gd name="connsiteX378" fmla="*/ 111380 w 1241094"/>
              <a:gd name="connsiteY378" fmla="*/ 636623 h 1269186"/>
              <a:gd name="connsiteX379" fmla="*/ 108428 w 1241094"/>
              <a:gd name="connsiteY379" fmla="*/ 624663 h 1269186"/>
              <a:gd name="connsiteX380" fmla="*/ 101333 w 1241094"/>
              <a:gd name="connsiteY380" fmla="*/ 620917 h 1269186"/>
              <a:gd name="connsiteX381" fmla="*/ 95407 w 1241094"/>
              <a:gd name="connsiteY381" fmla="*/ 623580 h 1269186"/>
              <a:gd name="connsiteX382" fmla="*/ 90654 w 1241094"/>
              <a:gd name="connsiteY382" fmla="*/ 637225 h 1269186"/>
              <a:gd name="connsiteX383" fmla="*/ 86404 w 1241094"/>
              <a:gd name="connsiteY383" fmla="*/ 652363 h 1269186"/>
              <a:gd name="connsiteX384" fmla="*/ 79596 w 1241094"/>
              <a:gd name="connsiteY384" fmla="*/ 661181 h 1269186"/>
              <a:gd name="connsiteX385" fmla="*/ 70091 w 1241094"/>
              <a:gd name="connsiteY385" fmla="*/ 664035 h 1269186"/>
              <a:gd name="connsiteX386" fmla="*/ 60032 w 1241094"/>
              <a:gd name="connsiteY386" fmla="*/ 660921 h 1269186"/>
              <a:gd name="connsiteX387" fmla="*/ 52682 w 1241094"/>
              <a:gd name="connsiteY387" fmla="*/ 651951 h 1269186"/>
              <a:gd name="connsiteX388" fmla="*/ 50047 w 1241094"/>
              <a:gd name="connsiteY388" fmla="*/ 638779 h 1269186"/>
              <a:gd name="connsiteX389" fmla="*/ 52679 w 1241094"/>
              <a:gd name="connsiteY389" fmla="*/ 623224 h 1269186"/>
              <a:gd name="connsiteX390" fmla="*/ 60627 w 1241094"/>
              <a:gd name="connsiteY390" fmla="*/ 613378 h 1269186"/>
              <a:gd name="connsiteX391" fmla="*/ 72640 w 1241094"/>
              <a:gd name="connsiteY391" fmla="*/ 609612 h 1269186"/>
              <a:gd name="connsiteX392" fmla="*/ 1068412 w 1241094"/>
              <a:gd name="connsiteY392" fmla="*/ 425487 h 1269186"/>
              <a:gd name="connsiteX393" fmla="*/ 1067025 w 1241094"/>
              <a:gd name="connsiteY393" fmla="*/ 426135 h 1269186"/>
              <a:gd name="connsiteX394" fmla="*/ 1067658 w 1241094"/>
              <a:gd name="connsiteY394" fmla="*/ 427553 h 1269186"/>
              <a:gd name="connsiteX395" fmla="*/ 1071699 w 1241094"/>
              <a:gd name="connsiteY395" fmla="*/ 429093 h 1269186"/>
              <a:gd name="connsiteX396" fmla="*/ 1073086 w 1241094"/>
              <a:gd name="connsiteY396" fmla="*/ 428446 h 1269186"/>
              <a:gd name="connsiteX397" fmla="*/ 1072453 w 1241094"/>
              <a:gd name="connsiteY397" fmla="*/ 427027 h 1269186"/>
              <a:gd name="connsiteX398" fmla="*/ 139584 w 1241094"/>
              <a:gd name="connsiteY398" fmla="*/ 387867 h 1269186"/>
              <a:gd name="connsiteX399" fmla="*/ 133481 w 1241094"/>
              <a:gd name="connsiteY399" fmla="*/ 390060 h 1269186"/>
              <a:gd name="connsiteX400" fmla="*/ 141070 w 1241094"/>
              <a:gd name="connsiteY400" fmla="*/ 395514 h 1269186"/>
              <a:gd name="connsiteX401" fmla="*/ 141729 w 1241094"/>
              <a:gd name="connsiteY401" fmla="*/ 394108 h 1269186"/>
              <a:gd name="connsiteX402" fmla="*/ 241442 w 1241094"/>
              <a:gd name="connsiteY402" fmla="*/ 386181 h 1269186"/>
              <a:gd name="connsiteX403" fmla="*/ 611736 w 1241094"/>
              <a:gd name="connsiteY403" fmla="*/ 675974 h 1269186"/>
              <a:gd name="connsiteX404" fmla="*/ 611736 w 1241094"/>
              <a:gd name="connsiteY404" fmla="*/ 792836 h 1269186"/>
              <a:gd name="connsiteX405" fmla="*/ 340668 w 1241094"/>
              <a:gd name="connsiteY405" fmla="*/ 580263 h 1269186"/>
              <a:gd name="connsiteX406" fmla="*/ 340668 w 1241094"/>
              <a:gd name="connsiteY406" fmla="*/ 600650 h 1269186"/>
              <a:gd name="connsiteX407" fmla="*/ 611736 w 1241094"/>
              <a:gd name="connsiteY407" fmla="*/ 813223 h 1269186"/>
              <a:gd name="connsiteX408" fmla="*/ 611736 w 1241094"/>
              <a:gd name="connsiteY408" fmla="*/ 884479 h 1269186"/>
              <a:gd name="connsiteX409" fmla="*/ 611736 w 1241094"/>
              <a:gd name="connsiteY409" fmla="*/ 901659 h 1269186"/>
              <a:gd name="connsiteX410" fmla="*/ 611736 w 1241094"/>
              <a:gd name="connsiteY410" fmla="*/ 1064419 h 1269186"/>
              <a:gd name="connsiteX411" fmla="*/ 240372 w 1241094"/>
              <a:gd name="connsiteY411" fmla="*/ 761588 h 1269186"/>
              <a:gd name="connsiteX412" fmla="*/ 240372 w 1241094"/>
              <a:gd name="connsiteY412" fmla="*/ 640649 h 1269186"/>
              <a:gd name="connsiteX413" fmla="*/ 511441 w 1241094"/>
              <a:gd name="connsiteY413" fmla="*/ 868557 h 1269186"/>
              <a:gd name="connsiteX414" fmla="*/ 511441 w 1241094"/>
              <a:gd name="connsiteY414" fmla="*/ 848367 h 1269186"/>
              <a:gd name="connsiteX415" fmla="*/ 240372 w 1241094"/>
              <a:gd name="connsiteY415" fmla="*/ 620458 h 1269186"/>
              <a:gd name="connsiteX416" fmla="*/ 240372 w 1241094"/>
              <a:gd name="connsiteY416" fmla="*/ 611029 h 1269186"/>
              <a:gd name="connsiteX417" fmla="*/ 240372 w 1241094"/>
              <a:gd name="connsiteY417" fmla="*/ 581650 h 1269186"/>
              <a:gd name="connsiteX418" fmla="*/ 240372 w 1241094"/>
              <a:gd name="connsiteY418" fmla="*/ 387805 h 1269186"/>
              <a:gd name="connsiteX419" fmla="*/ 1000721 w 1241094"/>
              <a:gd name="connsiteY419" fmla="*/ 385344 h 1269186"/>
              <a:gd name="connsiteX420" fmla="*/ 1000721 w 1241094"/>
              <a:gd name="connsiteY420" fmla="*/ 524823 h 1269186"/>
              <a:gd name="connsiteX421" fmla="*/ 1000721 w 1241094"/>
              <a:gd name="connsiteY421" fmla="*/ 581650 h 1269186"/>
              <a:gd name="connsiteX422" fmla="*/ 1000721 w 1241094"/>
              <a:gd name="connsiteY422" fmla="*/ 611029 h 1269186"/>
              <a:gd name="connsiteX423" fmla="*/ 1000721 w 1241094"/>
              <a:gd name="connsiteY423" fmla="*/ 620458 h 1269186"/>
              <a:gd name="connsiteX424" fmla="*/ 1000721 w 1241094"/>
              <a:gd name="connsiteY424" fmla="*/ 640649 h 1269186"/>
              <a:gd name="connsiteX425" fmla="*/ 1000721 w 1241094"/>
              <a:gd name="connsiteY425" fmla="*/ 729815 h 1269186"/>
              <a:gd name="connsiteX426" fmla="*/ 1000721 w 1241094"/>
              <a:gd name="connsiteY426" fmla="*/ 761590 h 1269186"/>
              <a:gd name="connsiteX427" fmla="*/ 727843 w 1241094"/>
              <a:gd name="connsiteY427" fmla="*/ 984109 h 1269186"/>
              <a:gd name="connsiteX428" fmla="*/ 727843 w 1241094"/>
              <a:gd name="connsiteY428" fmla="*/ 743318 h 1269186"/>
              <a:gd name="connsiteX429" fmla="*/ 711581 w 1241094"/>
              <a:gd name="connsiteY429" fmla="*/ 731108 h 1269186"/>
              <a:gd name="connsiteX430" fmla="*/ 708996 w 1241094"/>
              <a:gd name="connsiteY430" fmla="*/ 999478 h 1269186"/>
              <a:gd name="connsiteX431" fmla="*/ 629356 w 1241094"/>
              <a:gd name="connsiteY431" fmla="*/ 1064419 h 1269186"/>
              <a:gd name="connsiteX432" fmla="*/ 629356 w 1241094"/>
              <a:gd name="connsiteY432" fmla="*/ 936472 h 1269186"/>
              <a:gd name="connsiteX433" fmla="*/ 629356 w 1241094"/>
              <a:gd name="connsiteY433" fmla="*/ 901661 h 1269186"/>
              <a:gd name="connsiteX434" fmla="*/ 629356 w 1241094"/>
              <a:gd name="connsiteY434" fmla="*/ 884479 h 1269186"/>
              <a:gd name="connsiteX435" fmla="*/ 629356 w 1241094"/>
              <a:gd name="connsiteY435" fmla="*/ 813223 h 1269186"/>
              <a:gd name="connsiteX436" fmla="*/ 629356 w 1241094"/>
              <a:gd name="connsiteY436" fmla="*/ 792836 h 1269186"/>
              <a:gd name="connsiteX437" fmla="*/ 629356 w 1241094"/>
              <a:gd name="connsiteY437" fmla="*/ 713684 h 1269186"/>
              <a:gd name="connsiteX438" fmla="*/ 629356 w 1241094"/>
              <a:gd name="connsiteY438" fmla="*/ 675974 h 1269186"/>
              <a:gd name="connsiteX439" fmla="*/ 704948 w 1241094"/>
              <a:gd name="connsiteY439" fmla="*/ 616816 h 1269186"/>
              <a:gd name="connsiteX440" fmla="*/ 727843 w 1241094"/>
              <a:gd name="connsiteY440" fmla="*/ 633074 h 1269186"/>
              <a:gd name="connsiteX441" fmla="*/ 727843 w 1241094"/>
              <a:gd name="connsiteY441" fmla="*/ 598900 h 1269186"/>
              <a:gd name="connsiteX442" fmla="*/ 811874 w 1241094"/>
              <a:gd name="connsiteY442" fmla="*/ 533135 h 1269186"/>
              <a:gd name="connsiteX443" fmla="*/ 811874 w 1241094"/>
              <a:gd name="connsiteY443" fmla="*/ 692753 h 1269186"/>
              <a:gd name="connsiteX444" fmla="*/ 818989 w 1241094"/>
              <a:gd name="connsiteY444" fmla="*/ 697806 h 1269186"/>
              <a:gd name="connsiteX445" fmla="*/ 824320 w 1241094"/>
              <a:gd name="connsiteY445" fmla="*/ 693634 h 1269186"/>
              <a:gd name="connsiteX446" fmla="*/ 826767 w 1241094"/>
              <a:gd name="connsiteY446" fmla="*/ 521479 h 1269186"/>
              <a:gd name="connsiteX447" fmla="*/ 906076 w 1241094"/>
              <a:gd name="connsiteY447" fmla="*/ 459415 h 1269186"/>
              <a:gd name="connsiteX448" fmla="*/ 906076 w 1241094"/>
              <a:gd name="connsiteY448" fmla="*/ 735046 h 1269186"/>
              <a:gd name="connsiteX449" fmla="*/ 811874 w 1241094"/>
              <a:gd name="connsiteY449" fmla="*/ 803060 h 1269186"/>
              <a:gd name="connsiteX450" fmla="*/ 811874 w 1241094"/>
              <a:gd name="connsiteY450" fmla="*/ 825590 h 1269186"/>
              <a:gd name="connsiteX451" fmla="*/ 920302 w 1241094"/>
              <a:gd name="connsiteY451" fmla="*/ 746030 h 1269186"/>
              <a:gd name="connsiteX452" fmla="*/ 920302 w 1241094"/>
              <a:gd name="connsiteY452" fmla="*/ 448281 h 1269186"/>
              <a:gd name="connsiteX453" fmla="*/ 1090736 w 1241094"/>
              <a:gd name="connsiteY453" fmla="*/ 351628 h 1269186"/>
              <a:gd name="connsiteX454" fmla="*/ 1121951 w 1241094"/>
              <a:gd name="connsiteY454" fmla="*/ 376473 h 1269186"/>
              <a:gd name="connsiteX455" fmla="*/ 1083443 w 1241094"/>
              <a:gd name="connsiteY455" fmla="*/ 365322 h 1269186"/>
              <a:gd name="connsiteX456" fmla="*/ 1087962 w 1241094"/>
              <a:gd name="connsiteY456" fmla="*/ 352925 h 1269186"/>
              <a:gd name="connsiteX457" fmla="*/ 159807 w 1241094"/>
              <a:gd name="connsiteY457" fmla="*/ 330341 h 1269186"/>
              <a:gd name="connsiteX458" fmla="*/ 187969 w 1241094"/>
              <a:gd name="connsiteY458" fmla="*/ 385664 h 1269186"/>
              <a:gd name="connsiteX459" fmla="*/ 186652 w 1241094"/>
              <a:gd name="connsiteY459" fmla="*/ 388477 h 1269186"/>
              <a:gd name="connsiteX460" fmla="*/ 185275 w 1241094"/>
              <a:gd name="connsiteY460" fmla="*/ 387801 h 1269186"/>
              <a:gd name="connsiteX461" fmla="*/ 153102 w 1241094"/>
              <a:gd name="connsiteY461" fmla="*/ 337427 h 1269186"/>
              <a:gd name="connsiteX462" fmla="*/ 151727 w 1241094"/>
              <a:gd name="connsiteY462" fmla="*/ 336753 h 1269186"/>
              <a:gd name="connsiteX463" fmla="*/ 150408 w 1241094"/>
              <a:gd name="connsiteY463" fmla="*/ 339564 h 1269186"/>
              <a:gd name="connsiteX464" fmla="*/ 149033 w 1241094"/>
              <a:gd name="connsiteY464" fmla="*/ 338890 h 1269186"/>
              <a:gd name="connsiteX465" fmla="*/ 148325 w 1241094"/>
              <a:gd name="connsiteY465" fmla="*/ 380049 h 1269186"/>
              <a:gd name="connsiteX466" fmla="*/ 149699 w 1241094"/>
              <a:gd name="connsiteY466" fmla="*/ 380723 h 1269186"/>
              <a:gd name="connsiteX467" fmla="*/ 170814 w 1241094"/>
              <a:gd name="connsiteY467" fmla="*/ 378977 h 1269186"/>
              <a:gd name="connsiteX468" fmla="*/ 172188 w 1241094"/>
              <a:gd name="connsiteY468" fmla="*/ 379651 h 1269186"/>
              <a:gd name="connsiteX469" fmla="*/ 181604 w 1241094"/>
              <a:gd name="connsiteY469" fmla="*/ 456907 h 1269186"/>
              <a:gd name="connsiteX470" fmla="*/ 178967 w 1241094"/>
              <a:gd name="connsiteY470" fmla="*/ 462531 h 1269186"/>
              <a:gd name="connsiteX471" fmla="*/ 165331 w 1241094"/>
              <a:gd name="connsiteY471" fmla="*/ 462759 h 1269186"/>
              <a:gd name="connsiteX472" fmla="*/ 97199 w 1241094"/>
              <a:gd name="connsiteY472" fmla="*/ 424141 h 1269186"/>
              <a:gd name="connsiteX473" fmla="*/ 92415 w 1241094"/>
              <a:gd name="connsiteY473" fmla="*/ 423526 h 1269186"/>
              <a:gd name="connsiteX474" fmla="*/ 91699 w 1241094"/>
              <a:gd name="connsiteY474" fmla="*/ 421444 h 1269186"/>
              <a:gd name="connsiteX475" fmla="*/ 92358 w 1241094"/>
              <a:gd name="connsiteY475" fmla="*/ 420039 h 1269186"/>
              <a:gd name="connsiteX476" fmla="*/ 103961 w 1241094"/>
              <a:gd name="connsiteY476" fmla="*/ 420542 h 1269186"/>
              <a:gd name="connsiteX477" fmla="*/ 104675 w 1241094"/>
              <a:gd name="connsiteY477" fmla="*/ 422622 h 1269186"/>
              <a:gd name="connsiteX478" fmla="*/ 119742 w 1241094"/>
              <a:gd name="connsiteY478" fmla="*/ 426556 h 1269186"/>
              <a:gd name="connsiteX479" fmla="*/ 137668 w 1241094"/>
              <a:gd name="connsiteY479" fmla="*/ 438811 h 1269186"/>
              <a:gd name="connsiteX480" fmla="*/ 142452 w 1241094"/>
              <a:gd name="connsiteY480" fmla="*/ 439428 h 1269186"/>
              <a:gd name="connsiteX481" fmla="*/ 143168 w 1241094"/>
              <a:gd name="connsiteY481" fmla="*/ 441507 h 1269186"/>
              <a:gd name="connsiteX482" fmla="*/ 144542 w 1241094"/>
              <a:gd name="connsiteY482" fmla="*/ 442183 h 1269186"/>
              <a:gd name="connsiteX483" fmla="*/ 146577 w 1241094"/>
              <a:gd name="connsiteY483" fmla="*/ 441451 h 1269186"/>
              <a:gd name="connsiteX484" fmla="*/ 147952 w 1241094"/>
              <a:gd name="connsiteY484" fmla="*/ 442125 h 1269186"/>
              <a:gd name="connsiteX485" fmla="*/ 171377 w 1241094"/>
              <a:gd name="connsiteY485" fmla="*/ 457079 h 1269186"/>
              <a:gd name="connsiteX486" fmla="*/ 173412 w 1241094"/>
              <a:gd name="connsiteY486" fmla="*/ 456347 h 1269186"/>
              <a:gd name="connsiteX487" fmla="*/ 174071 w 1241094"/>
              <a:gd name="connsiteY487" fmla="*/ 454941 h 1269186"/>
              <a:gd name="connsiteX488" fmla="*/ 170107 w 1241094"/>
              <a:gd name="connsiteY488" fmla="*/ 420136 h 1269186"/>
              <a:gd name="connsiteX489" fmla="*/ 164218 w 1241094"/>
              <a:gd name="connsiteY489" fmla="*/ 393036 h 1269186"/>
              <a:gd name="connsiteX490" fmla="*/ 148492 w 1241094"/>
              <a:gd name="connsiteY490" fmla="*/ 390508 h 1269186"/>
              <a:gd name="connsiteX491" fmla="*/ 150144 w 1241094"/>
              <a:gd name="connsiteY491" fmla="*/ 408613 h 1269186"/>
              <a:gd name="connsiteX492" fmla="*/ 143327 w 1241094"/>
              <a:gd name="connsiteY492" fmla="*/ 408727 h 1269186"/>
              <a:gd name="connsiteX493" fmla="*/ 116492 w 1241094"/>
              <a:gd name="connsiteY493" fmla="*/ 393831 h 1269186"/>
              <a:gd name="connsiteX494" fmla="*/ 103459 w 1241094"/>
              <a:gd name="connsiteY494" fmla="*/ 389168 h 1269186"/>
              <a:gd name="connsiteX495" fmla="*/ 101314 w 1241094"/>
              <a:gd name="connsiteY495" fmla="*/ 382926 h 1269186"/>
              <a:gd name="connsiteX496" fmla="*/ 100599 w 1241094"/>
              <a:gd name="connsiteY496" fmla="*/ 380845 h 1269186"/>
              <a:gd name="connsiteX497" fmla="*/ 101918 w 1241094"/>
              <a:gd name="connsiteY497" fmla="*/ 378034 h 1269186"/>
              <a:gd name="connsiteX498" fmla="*/ 108022 w 1241094"/>
              <a:gd name="connsiteY498" fmla="*/ 375840 h 1269186"/>
              <a:gd name="connsiteX499" fmla="*/ 123142 w 1241094"/>
              <a:gd name="connsiteY499" fmla="*/ 383259 h 1269186"/>
              <a:gd name="connsiteX500" fmla="*/ 140133 w 1241094"/>
              <a:gd name="connsiteY500" fmla="*/ 379488 h 1269186"/>
              <a:gd name="connsiteX501" fmla="*/ 141006 w 1241094"/>
              <a:gd name="connsiteY501" fmla="*/ 348787 h 1269186"/>
              <a:gd name="connsiteX502" fmla="*/ 143041 w 1241094"/>
              <a:gd name="connsiteY502" fmla="*/ 348055 h 1269186"/>
              <a:gd name="connsiteX503" fmla="*/ 144965 w 1241094"/>
              <a:gd name="connsiteY503" fmla="*/ 340352 h 1269186"/>
              <a:gd name="connsiteX504" fmla="*/ 147602 w 1241094"/>
              <a:gd name="connsiteY504" fmla="*/ 334730 h 1269186"/>
              <a:gd name="connsiteX505" fmla="*/ 159807 w 1241094"/>
              <a:gd name="connsiteY505" fmla="*/ 330341 h 1269186"/>
              <a:gd name="connsiteX506" fmla="*/ 985204 w 1241094"/>
              <a:gd name="connsiteY506" fmla="*/ 255885 h 1269186"/>
              <a:gd name="connsiteX507" fmla="*/ 986346 w 1241094"/>
              <a:gd name="connsiteY507" fmla="*/ 256918 h 1269186"/>
              <a:gd name="connsiteX508" fmla="*/ 991636 w 1241094"/>
              <a:gd name="connsiteY508" fmla="*/ 290829 h 1269186"/>
              <a:gd name="connsiteX509" fmla="*/ 989616 w 1241094"/>
              <a:gd name="connsiteY509" fmla="*/ 293166 h 1269186"/>
              <a:gd name="connsiteX510" fmla="*/ 962115 w 1241094"/>
              <a:gd name="connsiteY510" fmla="*/ 284961 h 1269186"/>
              <a:gd name="connsiteX511" fmla="*/ 958687 w 1241094"/>
              <a:gd name="connsiteY511" fmla="*/ 281864 h 1269186"/>
              <a:gd name="connsiteX512" fmla="*/ 959697 w 1241094"/>
              <a:gd name="connsiteY512" fmla="*/ 280696 h 1269186"/>
              <a:gd name="connsiteX513" fmla="*/ 979944 w 1241094"/>
              <a:gd name="connsiteY513" fmla="*/ 276101 h 1269186"/>
              <a:gd name="connsiteX514" fmla="*/ 985204 w 1241094"/>
              <a:gd name="connsiteY514" fmla="*/ 255885 h 1269186"/>
              <a:gd name="connsiteX515" fmla="*/ 620391 w 1241094"/>
              <a:gd name="connsiteY515" fmla="*/ 197292 h 1269186"/>
              <a:gd name="connsiteX516" fmla="*/ 620546 w 1241094"/>
              <a:gd name="connsiteY516" fmla="*/ 197560 h 1269186"/>
              <a:gd name="connsiteX517" fmla="*/ 620702 w 1241094"/>
              <a:gd name="connsiteY517" fmla="*/ 197292 h 1269186"/>
              <a:gd name="connsiteX518" fmla="*/ 620749 w 1241094"/>
              <a:gd name="connsiteY518" fmla="*/ 197906 h 1269186"/>
              <a:gd name="connsiteX519" fmla="*/ 634499 w 1241094"/>
              <a:gd name="connsiteY519" fmla="*/ 221555 h 1269186"/>
              <a:gd name="connsiteX520" fmla="*/ 724362 w 1241094"/>
              <a:gd name="connsiteY520" fmla="*/ 378432 h 1269186"/>
              <a:gd name="connsiteX521" fmla="*/ 733220 w 1241094"/>
              <a:gd name="connsiteY521" fmla="*/ 423293 h 1269186"/>
              <a:gd name="connsiteX522" fmla="*/ 640491 w 1241094"/>
              <a:gd name="connsiteY522" fmla="*/ 536803 h 1269186"/>
              <a:gd name="connsiteX523" fmla="*/ 620579 w 1241094"/>
              <a:gd name="connsiteY523" fmla="*/ 538542 h 1269186"/>
              <a:gd name="connsiteX524" fmla="*/ 620577 w 1241094"/>
              <a:gd name="connsiteY524" fmla="*/ 538548 h 1269186"/>
              <a:gd name="connsiteX525" fmla="*/ 620546 w 1241094"/>
              <a:gd name="connsiteY525" fmla="*/ 538546 h 1269186"/>
              <a:gd name="connsiteX526" fmla="*/ 620515 w 1241094"/>
              <a:gd name="connsiteY526" fmla="*/ 538548 h 1269186"/>
              <a:gd name="connsiteX527" fmla="*/ 620515 w 1241094"/>
              <a:gd name="connsiteY527" fmla="*/ 538542 h 1269186"/>
              <a:gd name="connsiteX528" fmla="*/ 600604 w 1241094"/>
              <a:gd name="connsiteY528" fmla="*/ 536803 h 1269186"/>
              <a:gd name="connsiteX529" fmla="*/ 507874 w 1241094"/>
              <a:gd name="connsiteY529" fmla="*/ 423293 h 1269186"/>
              <a:gd name="connsiteX530" fmla="*/ 516730 w 1241094"/>
              <a:gd name="connsiteY530" fmla="*/ 378432 h 1269186"/>
              <a:gd name="connsiteX531" fmla="*/ 606593 w 1241094"/>
              <a:gd name="connsiteY531" fmla="*/ 221555 h 1269186"/>
              <a:gd name="connsiteX532" fmla="*/ 620345 w 1241094"/>
              <a:gd name="connsiteY532" fmla="*/ 197906 h 1269186"/>
              <a:gd name="connsiteX533" fmla="*/ 322189 w 1241094"/>
              <a:gd name="connsiteY533" fmla="*/ 193386 h 1269186"/>
              <a:gd name="connsiteX534" fmla="*/ 331170 w 1241094"/>
              <a:gd name="connsiteY534" fmla="*/ 198211 h 1269186"/>
              <a:gd name="connsiteX535" fmla="*/ 326959 w 1241094"/>
              <a:gd name="connsiteY535" fmla="*/ 210022 h 1269186"/>
              <a:gd name="connsiteX536" fmla="*/ 323467 w 1241094"/>
              <a:gd name="connsiteY536" fmla="*/ 213043 h 1269186"/>
              <a:gd name="connsiteX537" fmla="*/ 319168 w 1241094"/>
              <a:gd name="connsiteY537" fmla="*/ 212674 h 1269186"/>
              <a:gd name="connsiteX538" fmla="*/ 317559 w 1241094"/>
              <a:gd name="connsiteY538" fmla="*/ 205899 h 1269186"/>
              <a:gd name="connsiteX539" fmla="*/ 315411 w 1241094"/>
              <a:gd name="connsiteY539" fmla="*/ 205716 h 1269186"/>
              <a:gd name="connsiteX540" fmla="*/ 314426 w 1241094"/>
              <a:gd name="connsiteY540" fmla="*/ 204524 h 1269186"/>
              <a:gd name="connsiteX541" fmla="*/ 314605 w 1241094"/>
              <a:gd name="connsiteY541" fmla="*/ 202326 h 1269186"/>
              <a:gd name="connsiteX542" fmla="*/ 313621 w 1241094"/>
              <a:gd name="connsiteY542" fmla="*/ 201136 h 1269186"/>
              <a:gd name="connsiteX543" fmla="*/ 307175 w 1241094"/>
              <a:gd name="connsiteY543" fmla="*/ 200586 h 1269186"/>
              <a:gd name="connsiteX544" fmla="*/ 309682 w 1241094"/>
              <a:gd name="connsiteY544" fmla="*/ 196375 h 1269186"/>
              <a:gd name="connsiteX545" fmla="*/ 322189 w 1241094"/>
              <a:gd name="connsiteY545" fmla="*/ 193386 h 1269186"/>
              <a:gd name="connsiteX546" fmla="*/ 1011953 w 1241094"/>
              <a:gd name="connsiteY546" fmla="*/ 180180 h 1269186"/>
              <a:gd name="connsiteX547" fmla="*/ 1013095 w 1241094"/>
              <a:gd name="connsiteY547" fmla="*/ 181213 h 1269186"/>
              <a:gd name="connsiteX548" fmla="*/ 1011186 w 1241094"/>
              <a:gd name="connsiteY548" fmla="*/ 221102 h 1269186"/>
              <a:gd name="connsiteX549" fmla="*/ 1012328 w 1241094"/>
              <a:gd name="connsiteY549" fmla="*/ 222135 h 1269186"/>
              <a:gd name="connsiteX550" fmla="*/ 1029813 w 1241094"/>
              <a:gd name="connsiteY550" fmla="*/ 225448 h 1269186"/>
              <a:gd name="connsiteX551" fmla="*/ 1032364 w 1241094"/>
              <a:gd name="connsiteY551" fmla="*/ 231916 h 1269186"/>
              <a:gd name="connsiteX552" fmla="*/ 979301 w 1241094"/>
              <a:gd name="connsiteY552" fmla="*/ 229747 h 1269186"/>
              <a:gd name="connsiteX553" fmla="*/ 916409 w 1241094"/>
              <a:gd name="connsiteY553" fmla="*/ 243664 h 1269186"/>
              <a:gd name="connsiteX554" fmla="*/ 893346 w 1241094"/>
              <a:gd name="connsiteY554" fmla="*/ 237390 h 1269186"/>
              <a:gd name="connsiteX555" fmla="*/ 893212 w 1241094"/>
              <a:gd name="connsiteY555" fmla="*/ 235189 h 1269186"/>
              <a:gd name="connsiteX556" fmla="*/ 894222 w 1241094"/>
              <a:gd name="connsiteY556" fmla="*/ 234021 h 1269186"/>
              <a:gd name="connsiteX557" fmla="*/ 966999 w 1241094"/>
              <a:gd name="connsiteY557" fmla="*/ 222792 h 1269186"/>
              <a:gd name="connsiteX558" fmla="*/ 968008 w 1241094"/>
              <a:gd name="connsiteY558" fmla="*/ 221622 h 1269186"/>
              <a:gd name="connsiteX559" fmla="*/ 965590 w 1241094"/>
              <a:gd name="connsiteY559" fmla="*/ 217357 h 1269186"/>
              <a:gd name="connsiteX560" fmla="*/ 959000 w 1241094"/>
              <a:gd name="connsiteY560" fmla="*/ 215564 h 1269186"/>
              <a:gd name="connsiteX561" fmla="*/ 954296 w 1241094"/>
              <a:gd name="connsiteY561" fmla="*/ 209234 h 1269186"/>
              <a:gd name="connsiteX562" fmla="*/ 949726 w 1241094"/>
              <a:gd name="connsiteY562" fmla="*/ 205104 h 1269186"/>
              <a:gd name="connsiteX563" fmla="*/ 951745 w 1241094"/>
              <a:gd name="connsiteY563" fmla="*/ 202766 h 1269186"/>
              <a:gd name="connsiteX564" fmla="*/ 993569 w 1241094"/>
              <a:gd name="connsiteY564" fmla="*/ 215588 h 1269186"/>
              <a:gd name="connsiteX565" fmla="*/ 1009244 w 1241094"/>
              <a:gd name="connsiteY565" fmla="*/ 206865 h 1269186"/>
              <a:gd name="connsiteX566" fmla="*/ 1011953 w 1241094"/>
              <a:gd name="connsiteY566" fmla="*/ 180180 h 1269186"/>
              <a:gd name="connsiteX567" fmla="*/ 623033 w 1241094"/>
              <a:gd name="connsiteY567" fmla="*/ 162573 h 1269186"/>
              <a:gd name="connsiteX568" fmla="*/ 298132 w 1241094"/>
              <a:gd name="connsiteY568" fmla="*/ 300196 h 1269186"/>
              <a:gd name="connsiteX569" fmla="*/ 241442 w 1241094"/>
              <a:gd name="connsiteY569" fmla="*/ 386181 h 1269186"/>
              <a:gd name="connsiteX570" fmla="*/ 240372 w 1241094"/>
              <a:gd name="connsiteY570" fmla="*/ 385342 h 1269186"/>
              <a:gd name="connsiteX571" fmla="*/ 240372 w 1241094"/>
              <a:gd name="connsiteY571" fmla="*/ 387805 h 1269186"/>
              <a:gd name="connsiteX572" fmla="*/ 199662 w 1241094"/>
              <a:gd name="connsiteY572" fmla="*/ 449553 h 1269186"/>
              <a:gd name="connsiteX573" fmla="*/ 163554 w 1241094"/>
              <a:gd name="connsiteY573" fmla="*/ 632451 h 1269186"/>
              <a:gd name="connsiteX574" fmla="*/ 623033 w 1241094"/>
              <a:gd name="connsiteY574" fmla="*/ 1102331 h 1269186"/>
              <a:gd name="connsiteX575" fmla="*/ 1082512 w 1241094"/>
              <a:gd name="connsiteY575" fmla="*/ 632451 h 1269186"/>
              <a:gd name="connsiteX576" fmla="*/ 623033 w 1241094"/>
              <a:gd name="connsiteY576" fmla="*/ 162573 h 1269186"/>
              <a:gd name="connsiteX577" fmla="*/ 272629 w 1241094"/>
              <a:gd name="connsiteY577" fmla="*/ 146736 h 1269186"/>
              <a:gd name="connsiteX578" fmla="*/ 276927 w 1241094"/>
              <a:gd name="connsiteY578" fmla="*/ 147102 h 1269186"/>
              <a:gd name="connsiteX579" fmla="*/ 267964 w 1241094"/>
              <a:gd name="connsiteY579" fmla="*/ 177317 h 1269186"/>
              <a:gd name="connsiteX580" fmla="*/ 274222 w 1241094"/>
              <a:gd name="connsiteY580" fmla="*/ 206618 h 1269186"/>
              <a:gd name="connsiteX581" fmla="*/ 275387 w 1241094"/>
              <a:gd name="connsiteY581" fmla="*/ 205611 h 1269186"/>
              <a:gd name="connsiteX582" fmla="*/ 276465 w 1241094"/>
              <a:gd name="connsiteY582" fmla="*/ 192426 h 1269186"/>
              <a:gd name="connsiteX583" fmla="*/ 278614 w 1241094"/>
              <a:gd name="connsiteY583" fmla="*/ 192611 h 1269186"/>
              <a:gd name="connsiteX584" fmla="*/ 279778 w 1241094"/>
              <a:gd name="connsiteY584" fmla="*/ 191604 h 1269186"/>
              <a:gd name="connsiteX585" fmla="*/ 282201 w 1241094"/>
              <a:gd name="connsiteY585" fmla="*/ 175215 h 1269186"/>
              <a:gd name="connsiteX586" fmla="*/ 284350 w 1241094"/>
              <a:gd name="connsiteY586" fmla="*/ 175399 h 1269186"/>
              <a:gd name="connsiteX587" fmla="*/ 285334 w 1241094"/>
              <a:gd name="connsiteY587" fmla="*/ 176589 h 1269186"/>
              <a:gd name="connsiteX588" fmla="*/ 284880 w 1241094"/>
              <a:gd name="connsiteY588" fmla="*/ 195359 h 1269186"/>
              <a:gd name="connsiteX589" fmla="*/ 308511 w 1241094"/>
              <a:gd name="connsiteY589" fmla="*/ 223934 h 1269186"/>
              <a:gd name="connsiteX590" fmla="*/ 311284 w 1241094"/>
              <a:gd name="connsiteY590" fmla="*/ 229704 h 1269186"/>
              <a:gd name="connsiteX591" fmla="*/ 313432 w 1241094"/>
              <a:gd name="connsiteY591" fmla="*/ 229887 h 1269186"/>
              <a:gd name="connsiteX592" fmla="*/ 314417 w 1241094"/>
              <a:gd name="connsiteY592" fmla="*/ 231077 h 1269186"/>
              <a:gd name="connsiteX593" fmla="*/ 315669 w 1241094"/>
              <a:gd name="connsiteY593" fmla="*/ 242249 h 1269186"/>
              <a:gd name="connsiteX594" fmla="*/ 313339 w 1241094"/>
              <a:gd name="connsiteY594" fmla="*/ 244262 h 1269186"/>
              <a:gd name="connsiteX595" fmla="*/ 288444 w 1241094"/>
              <a:gd name="connsiteY595" fmla="*/ 257623 h 1269186"/>
              <a:gd name="connsiteX596" fmla="*/ 283960 w 1241094"/>
              <a:gd name="connsiteY596" fmla="*/ 286007 h 1269186"/>
              <a:gd name="connsiteX597" fmla="*/ 280287 w 1241094"/>
              <a:gd name="connsiteY597" fmla="*/ 291225 h 1269186"/>
              <a:gd name="connsiteX598" fmla="*/ 274465 w 1241094"/>
              <a:gd name="connsiteY598" fmla="*/ 296258 h 1269186"/>
              <a:gd name="connsiteX599" fmla="*/ 263720 w 1241094"/>
              <a:gd name="connsiteY599" fmla="*/ 295341 h 1269186"/>
              <a:gd name="connsiteX600" fmla="*/ 260766 w 1241094"/>
              <a:gd name="connsiteY600" fmla="*/ 291768 h 1269186"/>
              <a:gd name="connsiteX601" fmla="*/ 261127 w 1241094"/>
              <a:gd name="connsiteY601" fmla="*/ 287374 h 1269186"/>
              <a:gd name="connsiteX602" fmla="*/ 266769 w 1241094"/>
              <a:gd name="connsiteY602" fmla="*/ 284536 h 1269186"/>
              <a:gd name="connsiteX603" fmla="*/ 282810 w 1241094"/>
              <a:gd name="connsiteY603" fmla="*/ 233907 h 1269186"/>
              <a:gd name="connsiteX604" fmla="*/ 285138 w 1241094"/>
              <a:gd name="connsiteY604" fmla="*/ 231893 h 1269186"/>
              <a:gd name="connsiteX605" fmla="*/ 286123 w 1241094"/>
              <a:gd name="connsiteY605" fmla="*/ 233084 h 1269186"/>
              <a:gd name="connsiteX606" fmla="*/ 286835 w 1241094"/>
              <a:gd name="connsiteY606" fmla="*/ 250847 h 1269186"/>
              <a:gd name="connsiteX607" fmla="*/ 298390 w 1241094"/>
              <a:gd name="connsiteY607" fmla="*/ 228601 h 1269186"/>
              <a:gd name="connsiteX608" fmla="*/ 285951 w 1241094"/>
              <a:gd name="connsiteY608" fmla="*/ 208727 h 1269186"/>
              <a:gd name="connsiteX609" fmla="*/ 281474 w 1241094"/>
              <a:gd name="connsiteY609" fmla="*/ 210558 h 1269186"/>
              <a:gd name="connsiteX610" fmla="*/ 278607 w 1241094"/>
              <a:gd name="connsiteY610" fmla="*/ 219163 h 1269186"/>
              <a:gd name="connsiteX611" fmla="*/ 277443 w 1241094"/>
              <a:gd name="connsiteY611" fmla="*/ 220170 h 1269186"/>
              <a:gd name="connsiteX612" fmla="*/ 268041 w 1241094"/>
              <a:gd name="connsiteY612" fmla="*/ 216047 h 1269186"/>
              <a:gd name="connsiteX613" fmla="*/ 259634 w 1241094"/>
              <a:gd name="connsiteY613" fmla="*/ 186560 h 1269186"/>
              <a:gd name="connsiteX614" fmla="*/ 257306 w 1241094"/>
              <a:gd name="connsiteY614" fmla="*/ 188574 h 1269186"/>
              <a:gd name="connsiteX615" fmla="*/ 256321 w 1241094"/>
              <a:gd name="connsiteY615" fmla="*/ 187384 h 1269186"/>
              <a:gd name="connsiteX616" fmla="*/ 253821 w 1241094"/>
              <a:gd name="connsiteY616" fmla="*/ 165041 h 1269186"/>
              <a:gd name="connsiteX617" fmla="*/ 253375 w 1241094"/>
              <a:gd name="connsiteY617" fmla="*/ 157259 h 1269186"/>
              <a:gd name="connsiteX618" fmla="*/ 260807 w 1241094"/>
              <a:gd name="connsiteY618" fmla="*/ 159002 h 1269186"/>
              <a:gd name="connsiteX619" fmla="*/ 263761 w 1241094"/>
              <a:gd name="connsiteY619" fmla="*/ 162573 h 1269186"/>
              <a:gd name="connsiteX620" fmla="*/ 263579 w 1241094"/>
              <a:gd name="connsiteY620" fmla="*/ 164770 h 1269186"/>
              <a:gd name="connsiteX621" fmla="*/ 264564 w 1241094"/>
              <a:gd name="connsiteY621" fmla="*/ 165960 h 1269186"/>
              <a:gd name="connsiteX622" fmla="*/ 265728 w 1241094"/>
              <a:gd name="connsiteY622" fmla="*/ 164953 h 1269186"/>
              <a:gd name="connsiteX623" fmla="*/ 269136 w 1241094"/>
              <a:gd name="connsiteY623" fmla="*/ 149756 h 1269186"/>
              <a:gd name="connsiteX624" fmla="*/ 506147 w 1241094"/>
              <a:gd name="connsiteY624" fmla="*/ 97772 h 1269186"/>
              <a:gd name="connsiteX625" fmla="*/ 504653 w 1241094"/>
              <a:gd name="connsiteY625" fmla="*/ 98083 h 1269186"/>
              <a:gd name="connsiteX626" fmla="*/ 503462 w 1241094"/>
              <a:gd name="connsiteY626" fmla="*/ 99921 h 1269186"/>
              <a:gd name="connsiteX627" fmla="*/ 504071 w 1241094"/>
              <a:gd name="connsiteY627" fmla="*/ 102977 h 1269186"/>
              <a:gd name="connsiteX628" fmla="*/ 505565 w 1241094"/>
              <a:gd name="connsiteY628" fmla="*/ 102666 h 1269186"/>
              <a:gd name="connsiteX629" fmla="*/ 719436 w 1241094"/>
              <a:gd name="connsiteY629" fmla="*/ 96608 h 1269186"/>
              <a:gd name="connsiteX630" fmla="*/ 720923 w 1241094"/>
              <a:gd name="connsiteY630" fmla="*/ 96949 h 1269186"/>
              <a:gd name="connsiteX631" fmla="*/ 723231 w 1241094"/>
              <a:gd name="connsiteY631" fmla="*/ 100675 h 1269186"/>
              <a:gd name="connsiteX632" fmla="*/ 716097 w 1241094"/>
              <a:gd name="connsiteY632" fmla="*/ 111822 h 1269186"/>
              <a:gd name="connsiteX633" fmla="*/ 714610 w 1241094"/>
              <a:gd name="connsiteY633" fmla="*/ 111479 h 1269186"/>
              <a:gd name="connsiteX634" fmla="*/ 712302 w 1241094"/>
              <a:gd name="connsiteY634" fmla="*/ 107755 h 1269186"/>
              <a:gd name="connsiteX635" fmla="*/ 719436 w 1241094"/>
              <a:gd name="connsiteY635" fmla="*/ 96608 h 1269186"/>
              <a:gd name="connsiteX636" fmla="*/ 757145 w 1241094"/>
              <a:gd name="connsiteY636" fmla="*/ 95672 h 1269186"/>
              <a:gd name="connsiteX637" fmla="*/ 769686 w 1241094"/>
              <a:gd name="connsiteY637" fmla="*/ 109737 h 1269186"/>
              <a:gd name="connsiteX638" fmla="*/ 764554 w 1241094"/>
              <a:gd name="connsiteY638" fmla="*/ 111756 h 1269186"/>
              <a:gd name="connsiteX639" fmla="*/ 747462 w 1241094"/>
              <a:gd name="connsiteY639" fmla="*/ 139794 h 1269186"/>
              <a:gd name="connsiteX640" fmla="*/ 748950 w 1241094"/>
              <a:gd name="connsiteY640" fmla="*/ 140137 h 1269186"/>
              <a:gd name="connsiteX641" fmla="*/ 777916 w 1241094"/>
              <a:gd name="connsiteY641" fmla="*/ 129205 h 1269186"/>
              <a:gd name="connsiteX642" fmla="*/ 778249 w 1241094"/>
              <a:gd name="connsiteY642" fmla="*/ 127683 h 1269186"/>
              <a:gd name="connsiteX643" fmla="*/ 779737 w 1241094"/>
              <a:gd name="connsiteY643" fmla="*/ 128024 h 1269186"/>
              <a:gd name="connsiteX644" fmla="*/ 785324 w 1241094"/>
              <a:gd name="connsiteY644" fmla="*/ 145287 h 1269186"/>
              <a:gd name="connsiteX645" fmla="*/ 746280 w 1241094"/>
              <a:gd name="connsiteY645" fmla="*/ 152307 h 1269186"/>
              <a:gd name="connsiteX646" fmla="*/ 737201 w 1241094"/>
              <a:gd name="connsiteY646" fmla="*/ 143831 h 1269186"/>
              <a:gd name="connsiteX647" fmla="*/ 739873 w 1241094"/>
              <a:gd name="connsiteY647" fmla="*/ 131660 h 1269186"/>
              <a:gd name="connsiteX648" fmla="*/ 778336 w 1241094"/>
              <a:gd name="connsiteY648" fmla="*/ 84555 h 1269186"/>
              <a:gd name="connsiteX649" fmla="*/ 783439 w 1241094"/>
              <a:gd name="connsiteY649" fmla="*/ 96913 h 1269186"/>
              <a:gd name="connsiteX650" fmla="*/ 768714 w 1241094"/>
              <a:gd name="connsiteY650" fmla="*/ 99926 h 1269186"/>
              <a:gd name="connsiteX651" fmla="*/ 768227 w 1241094"/>
              <a:gd name="connsiteY651" fmla="*/ 95021 h 1269186"/>
              <a:gd name="connsiteX652" fmla="*/ 760454 w 1241094"/>
              <a:gd name="connsiteY652" fmla="*/ 94834 h 1269186"/>
              <a:gd name="connsiteX653" fmla="*/ 759301 w 1241094"/>
              <a:gd name="connsiteY653" fmla="*/ 92971 h 1269186"/>
              <a:gd name="connsiteX654" fmla="*/ 759968 w 1241094"/>
              <a:gd name="connsiteY654" fmla="*/ 89928 h 1269186"/>
              <a:gd name="connsiteX655" fmla="*/ 778336 w 1241094"/>
              <a:gd name="connsiteY655" fmla="*/ 84555 h 1269186"/>
              <a:gd name="connsiteX656" fmla="*/ 782888 w 1241094"/>
              <a:gd name="connsiteY656" fmla="*/ 42453 h 1269186"/>
              <a:gd name="connsiteX657" fmla="*/ 784376 w 1241094"/>
              <a:gd name="connsiteY657" fmla="*/ 42793 h 1269186"/>
              <a:gd name="connsiteX658" fmla="*/ 787837 w 1241094"/>
              <a:gd name="connsiteY658" fmla="*/ 48382 h 1269186"/>
              <a:gd name="connsiteX659" fmla="*/ 787169 w 1241094"/>
              <a:gd name="connsiteY659" fmla="*/ 51425 h 1269186"/>
              <a:gd name="connsiteX660" fmla="*/ 784012 w 1241094"/>
              <a:gd name="connsiteY660" fmla="*/ 58690 h 1269186"/>
              <a:gd name="connsiteX661" fmla="*/ 787474 w 1241094"/>
              <a:gd name="connsiteY661" fmla="*/ 64280 h 1269186"/>
              <a:gd name="connsiteX662" fmla="*/ 787139 w 1241094"/>
              <a:gd name="connsiteY662" fmla="*/ 65800 h 1269186"/>
              <a:gd name="connsiteX663" fmla="*/ 780522 w 1241094"/>
              <a:gd name="connsiteY663" fmla="*/ 67479 h 1269186"/>
              <a:gd name="connsiteX664" fmla="*/ 778699 w 1241094"/>
              <a:gd name="connsiteY664" fmla="*/ 68658 h 1269186"/>
              <a:gd name="connsiteX665" fmla="*/ 778366 w 1241094"/>
              <a:gd name="connsiteY665" fmla="*/ 70180 h 1269186"/>
              <a:gd name="connsiteX666" fmla="*/ 778518 w 1241094"/>
              <a:gd name="connsiteY666" fmla="*/ 76607 h 1269186"/>
              <a:gd name="connsiteX667" fmla="*/ 773388 w 1241094"/>
              <a:gd name="connsiteY667" fmla="*/ 78626 h 1269186"/>
              <a:gd name="connsiteX668" fmla="*/ 767436 w 1241094"/>
              <a:gd name="connsiteY668" fmla="*/ 77260 h 1269186"/>
              <a:gd name="connsiteX669" fmla="*/ 769773 w 1241094"/>
              <a:gd name="connsiteY669" fmla="*/ 66609 h 1269186"/>
              <a:gd name="connsiteX670" fmla="*/ 764642 w 1241094"/>
              <a:gd name="connsiteY670" fmla="*/ 68628 h 1269186"/>
              <a:gd name="connsiteX671" fmla="*/ 761181 w 1241094"/>
              <a:gd name="connsiteY671" fmla="*/ 63040 h 1269186"/>
              <a:gd name="connsiteX672" fmla="*/ 762517 w 1241094"/>
              <a:gd name="connsiteY672" fmla="*/ 56953 h 1269186"/>
              <a:gd name="connsiteX673" fmla="*/ 740714 w 1241094"/>
              <a:gd name="connsiteY673" fmla="*/ 42363 h 1269186"/>
              <a:gd name="connsiteX674" fmla="*/ 742202 w 1241094"/>
              <a:gd name="connsiteY674" fmla="*/ 42703 h 1269186"/>
              <a:gd name="connsiteX675" fmla="*/ 749461 w 1241094"/>
              <a:gd name="connsiteY675" fmla="*/ 52361 h 1269186"/>
              <a:gd name="connsiteX676" fmla="*/ 757566 w 1241094"/>
              <a:gd name="connsiteY676" fmla="*/ 51024 h 1269186"/>
              <a:gd name="connsiteX677" fmla="*/ 759541 w 1241094"/>
              <a:gd name="connsiteY677" fmla="*/ 56270 h 1269186"/>
              <a:gd name="connsiteX678" fmla="*/ 747792 w 1241094"/>
              <a:gd name="connsiteY678" fmla="*/ 59967 h 1269186"/>
              <a:gd name="connsiteX679" fmla="*/ 747124 w 1241094"/>
              <a:gd name="connsiteY679" fmla="*/ 63010 h 1269186"/>
              <a:gd name="connsiteX680" fmla="*/ 753560 w 1241094"/>
              <a:gd name="connsiteY680" fmla="*/ 69281 h 1269186"/>
              <a:gd name="connsiteX681" fmla="*/ 752559 w 1241094"/>
              <a:gd name="connsiteY681" fmla="*/ 73846 h 1269186"/>
              <a:gd name="connsiteX682" fmla="*/ 740171 w 1241094"/>
              <a:gd name="connsiteY682" fmla="*/ 66208 h 1269186"/>
              <a:gd name="connsiteX683" fmla="*/ 714849 w 1241094"/>
              <a:gd name="connsiteY683" fmla="*/ 74780 h 1269186"/>
              <a:gd name="connsiteX684" fmla="*/ 711205 w 1241094"/>
              <a:gd name="connsiteY684" fmla="*/ 77140 h 1269186"/>
              <a:gd name="connsiteX685" fmla="*/ 709718 w 1241094"/>
              <a:gd name="connsiteY685" fmla="*/ 76799 h 1269186"/>
              <a:gd name="connsiteX686" fmla="*/ 710386 w 1241094"/>
              <a:gd name="connsiteY686" fmla="*/ 73756 h 1269186"/>
              <a:gd name="connsiteX687" fmla="*/ 740714 w 1241094"/>
              <a:gd name="connsiteY687" fmla="*/ 42363 h 1269186"/>
              <a:gd name="connsiteX688" fmla="*/ 483530 w 1241094"/>
              <a:gd name="connsiteY688" fmla="*/ 38827 h 1269186"/>
              <a:gd name="connsiteX689" fmla="*/ 488925 w 1241094"/>
              <a:gd name="connsiteY689" fmla="*/ 42481 h 1269186"/>
              <a:gd name="connsiteX690" fmla="*/ 489533 w 1241094"/>
              <a:gd name="connsiteY690" fmla="*/ 45535 h 1269186"/>
              <a:gd name="connsiteX691" fmla="*/ 481835 w 1241094"/>
              <a:gd name="connsiteY691" fmla="*/ 69414 h 1269186"/>
              <a:gd name="connsiteX692" fmla="*/ 489028 w 1241094"/>
              <a:gd name="connsiteY692" fmla="*/ 74282 h 1269186"/>
              <a:gd name="connsiteX693" fmla="*/ 481050 w 1241094"/>
              <a:gd name="connsiteY693" fmla="*/ 104584 h 1269186"/>
              <a:gd name="connsiteX694" fmla="*/ 492750 w 1241094"/>
              <a:gd name="connsiteY694" fmla="*/ 116471 h 1269186"/>
              <a:gd name="connsiteX695" fmla="*/ 493360 w 1241094"/>
              <a:gd name="connsiteY695" fmla="*/ 119527 h 1269186"/>
              <a:gd name="connsiteX696" fmla="*/ 489789 w 1241094"/>
              <a:gd name="connsiteY696" fmla="*/ 125042 h 1269186"/>
              <a:gd name="connsiteX697" fmla="*/ 483812 w 1241094"/>
              <a:gd name="connsiteY697" fmla="*/ 126285 h 1269186"/>
              <a:gd name="connsiteX698" fmla="*/ 480216 w 1241094"/>
              <a:gd name="connsiteY698" fmla="*/ 123852 h 1269186"/>
              <a:gd name="connsiteX699" fmla="*/ 480494 w 1241094"/>
              <a:gd name="connsiteY699" fmla="*/ 117429 h 1269186"/>
              <a:gd name="connsiteX700" fmla="*/ 475402 w 1241094"/>
              <a:gd name="connsiteY700" fmla="*/ 115305 h 1269186"/>
              <a:gd name="connsiteX701" fmla="*/ 476188 w 1241094"/>
              <a:gd name="connsiteY701" fmla="*/ 80136 h 1269186"/>
              <a:gd name="connsiteX702" fmla="*/ 474694 w 1241094"/>
              <a:gd name="connsiteY702" fmla="*/ 80447 h 1269186"/>
              <a:gd name="connsiteX703" fmla="*/ 471096 w 1241094"/>
              <a:gd name="connsiteY703" fmla="*/ 78012 h 1269186"/>
              <a:gd name="connsiteX704" fmla="*/ 474617 w 1241094"/>
              <a:gd name="connsiteY704" fmla="*/ 56594 h 1269186"/>
              <a:gd name="connsiteX705" fmla="*/ 473122 w 1241094"/>
              <a:gd name="connsiteY705" fmla="*/ 56907 h 1269186"/>
              <a:gd name="connsiteX706" fmla="*/ 468336 w 1241094"/>
              <a:gd name="connsiteY706" fmla="*/ 56310 h 1269186"/>
              <a:gd name="connsiteX707" fmla="*/ 469731 w 1241094"/>
              <a:gd name="connsiteY707" fmla="*/ 118077 h 1269186"/>
              <a:gd name="connsiteX708" fmla="*/ 473656 w 1241094"/>
              <a:gd name="connsiteY708" fmla="*/ 129991 h 1269186"/>
              <a:gd name="connsiteX709" fmla="*/ 472467 w 1241094"/>
              <a:gd name="connsiteY709" fmla="*/ 131829 h 1269186"/>
              <a:gd name="connsiteX710" fmla="*/ 469478 w 1241094"/>
              <a:gd name="connsiteY710" fmla="*/ 132450 h 1269186"/>
              <a:gd name="connsiteX711" fmla="*/ 465882 w 1241094"/>
              <a:gd name="connsiteY711" fmla="*/ 130017 h 1269186"/>
              <a:gd name="connsiteX712" fmla="*/ 457676 w 1241094"/>
              <a:gd name="connsiteY712" fmla="*/ 88760 h 1269186"/>
              <a:gd name="connsiteX713" fmla="*/ 465626 w 1241094"/>
              <a:gd name="connsiteY713" fmla="*/ 50510 h 1269186"/>
              <a:gd name="connsiteX714" fmla="*/ 556744 w 1241094"/>
              <a:gd name="connsiteY714" fmla="*/ 23599 h 1269186"/>
              <a:gd name="connsiteX715" fmla="*/ 562442 w 1241094"/>
              <a:gd name="connsiteY715" fmla="*/ 28777 h 1269186"/>
              <a:gd name="connsiteX716" fmla="*/ 562745 w 1241094"/>
              <a:gd name="connsiteY716" fmla="*/ 30306 h 1269186"/>
              <a:gd name="connsiteX717" fmla="*/ 540359 w 1241094"/>
              <a:gd name="connsiteY717" fmla="*/ 42919 h 1269186"/>
              <a:gd name="connsiteX718" fmla="*/ 529369 w 1241094"/>
              <a:gd name="connsiteY718" fmla="*/ 65890 h 1269186"/>
              <a:gd name="connsiteX719" fmla="*/ 534459 w 1241094"/>
              <a:gd name="connsiteY719" fmla="*/ 68014 h 1269186"/>
              <a:gd name="connsiteX720" fmla="*/ 535372 w 1241094"/>
              <a:gd name="connsiteY720" fmla="*/ 72598 h 1269186"/>
              <a:gd name="connsiteX721" fmla="*/ 529446 w 1241094"/>
              <a:gd name="connsiteY721" fmla="*/ 89743 h 1269186"/>
              <a:gd name="connsiteX722" fmla="*/ 531853 w 1241094"/>
              <a:gd name="connsiteY722" fmla="*/ 94016 h 1269186"/>
              <a:gd name="connsiteX723" fmla="*/ 536335 w 1241094"/>
              <a:gd name="connsiteY723" fmla="*/ 93084 h 1269186"/>
              <a:gd name="connsiteX724" fmla="*/ 555959 w 1241094"/>
              <a:gd name="connsiteY724" fmla="*/ 58767 h 1269186"/>
              <a:gd name="connsiteX725" fmla="*/ 552973 w 1241094"/>
              <a:gd name="connsiteY725" fmla="*/ 59388 h 1269186"/>
              <a:gd name="connsiteX726" fmla="*/ 552365 w 1241094"/>
              <a:gd name="connsiteY726" fmla="*/ 56334 h 1269186"/>
              <a:gd name="connsiteX727" fmla="*/ 554744 w 1241094"/>
              <a:gd name="connsiteY727" fmla="*/ 52656 h 1269186"/>
              <a:gd name="connsiteX728" fmla="*/ 559228 w 1241094"/>
              <a:gd name="connsiteY728" fmla="*/ 51722 h 1269186"/>
              <a:gd name="connsiteX729" fmla="*/ 564925 w 1241094"/>
              <a:gd name="connsiteY729" fmla="*/ 56903 h 1269186"/>
              <a:gd name="connsiteX730" fmla="*/ 534561 w 1241094"/>
              <a:gd name="connsiteY730" fmla="*/ 99816 h 1269186"/>
              <a:gd name="connsiteX731" fmla="*/ 530079 w 1241094"/>
              <a:gd name="connsiteY731" fmla="*/ 100750 h 1269186"/>
              <a:gd name="connsiteX732" fmla="*/ 531877 w 1241094"/>
              <a:gd name="connsiteY732" fmla="*/ 101966 h 1269186"/>
              <a:gd name="connsiteX733" fmla="*/ 532232 w 1241094"/>
              <a:gd name="connsiteY733" fmla="*/ 119396 h 1269186"/>
              <a:gd name="connsiteX734" fmla="*/ 541604 w 1241094"/>
              <a:gd name="connsiteY734" fmla="*/ 150862 h 1269186"/>
              <a:gd name="connsiteX735" fmla="*/ 540414 w 1241094"/>
              <a:gd name="connsiteY735" fmla="*/ 152700 h 1269186"/>
              <a:gd name="connsiteX736" fmla="*/ 540718 w 1241094"/>
              <a:gd name="connsiteY736" fmla="*/ 154229 h 1269186"/>
              <a:gd name="connsiteX737" fmla="*/ 543427 w 1241094"/>
              <a:gd name="connsiteY737" fmla="*/ 160029 h 1269186"/>
              <a:gd name="connsiteX738" fmla="*/ 542389 w 1241094"/>
              <a:gd name="connsiteY738" fmla="*/ 162633 h 1269186"/>
              <a:gd name="connsiteX739" fmla="*/ 541192 w 1241094"/>
              <a:gd name="connsiteY739" fmla="*/ 163101 h 1269186"/>
              <a:gd name="connsiteX740" fmla="*/ 575328 w 1241094"/>
              <a:gd name="connsiteY740" fmla="*/ 157774 h 1269186"/>
              <a:gd name="connsiteX741" fmla="*/ 623033 w 1241094"/>
              <a:gd name="connsiteY741" fmla="*/ 155309 h 1269186"/>
              <a:gd name="connsiteX742" fmla="*/ 670738 w 1241094"/>
              <a:gd name="connsiteY742" fmla="*/ 157774 h 1269186"/>
              <a:gd name="connsiteX743" fmla="*/ 704846 w 1241094"/>
              <a:gd name="connsiteY743" fmla="*/ 163097 h 1269186"/>
              <a:gd name="connsiteX744" fmla="*/ 706414 w 1241094"/>
              <a:gd name="connsiteY744" fmla="*/ 155944 h 1269186"/>
              <a:gd name="connsiteX745" fmla="*/ 713396 w 1241094"/>
              <a:gd name="connsiteY745" fmla="*/ 138370 h 1269186"/>
              <a:gd name="connsiteX746" fmla="*/ 712243 w 1241094"/>
              <a:gd name="connsiteY746" fmla="*/ 136506 h 1269186"/>
              <a:gd name="connsiteX747" fmla="*/ 710755 w 1241094"/>
              <a:gd name="connsiteY747" fmla="*/ 136165 h 1269186"/>
              <a:gd name="connsiteX748" fmla="*/ 687922 w 1241094"/>
              <a:gd name="connsiteY748" fmla="*/ 140513 h 1269186"/>
              <a:gd name="connsiteX749" fmla="*/ 686770 w 1241094"/>
              <a:gd name="connsiteY749" fmla="*/ 138650 h 1269186"/>
              <a:gd name="connsiteX750" fmla="*/ 687438 w 1241094"/>
              <a:gd name="connsiteY750" fmla="*/ 135607 h 1269186"/>
              <a:gd name="connsiteX751" fmla="*/ 722869 w 1241094"/>
              <a:gd name="connsiteY751" fmla="*/ 116572 h 1269186"/>
              <a:gd name="connsiteX752" fmla="*/ 728361 w 1241094"/>
              <a:gd name="connsiteY752" fmla="*/ 98655 h 1269186"/>
              <a:gd name="connsiteX753" fmla="*/ 726055 w 1241094"/>
              <a:gd name="connsiteY753" fmla="*/ 94931 h 1269186"/>
              <a:gd name="connsiteX754" fmla="*/ 731520 w 1241094"/>
              <a:gd name="connsiteY754" fmla="*/ 91390 h 1269186"/>
              <a:gd name="connsiteX755" fmla="*/ 733341 w 1241094"/>
              <a:gd name="connsiteY755" fmla="*/ 90209 h 1269186"/>
              <a:gd name="connsiteX756" fmla="*/ 733674 w 1241094"/>
              <a:gd name="connsiteY756" fmla="*/ 88689 h 1269186"/>
              <a:gd name="connsiteX757" fmla="*/ 725416 w 1241094"/>
              <a:gd name="connsiteY757" fmla="*/ 83597 h 1269186"/>
              <a:gd name="connsiteX758" fmla="*/ 725750 w 1241094"/>
              <a:gd name="connsiteY758" fmla="*/ 82075 h 1269186"/>
              <a:gd name="connsiteX759" fmla="*/ 742144 w 1241094"/>
              <a:gd name="connsiteY759" fmla="*/ 71456 h 1269186"/>
              <a:gd name="connsiteX760" fmla="*/ 749248 w 1241094"/>
              <a:gd name="connsiteY760" fmla="*/ 74685 h 1269186"/>
              <a:gd name="connsiteX761" fmla="*/ 754047 w 1241094"/>
              <a:gd name="connsiteY761" fmla="*/ 74187 h 1269186"/>
              <a:gd name="connsiteX762" fmla="*/ 758996 w 1241094"/>
              <a:gd name="connsiteY762" fmla="*/ 80118 h 1269186"/>
              <a:gd name="connsiteX763" fmla="*/ 743937 w 1241094"/>
              <a:gd name="connsiteY763" fmla="*/ 84651 h 1269186"/>
              <a:gd name="connsiteX764" fmla="*/ 742115 w 1241094"/>
              <a:gd name="connsiteY764" fmla="*/ 85831 h 1269186"/>
              <a:gd name="connsiteX765" fmla="*/ 741781 w 1241094"/>
              <a:gd name="connsiteY765" fmla="*/ 87353 h 1269186"/>
              <a:gd name="connsiteX766" fmla="*/ 749554 w 1241094"/>
              <a:gd name="connsiteY766" fmla="*/ 87538 h 1269186"/>
              <a:gd name="connsiteX767" fmla="*/ 752682 w 1241094"/>
              <a:gd name="connsiteY767" fmla="*/ 94648 h 1269186"/>
              <a:gd name="connsiteX768" fmla="*/ 732644 w 1241094"/>
              <a:gd name="connsiteY768" fmla="*/ 107628 h 1269186"/>
              <a:gd name="connsiteX769" fmla="*/ 731976 w 1241094"/>
              <a:gd name="connsiteY769" fmla="*/ 110673 h 1269186"/>
              <a:gd name="connsiteX770" fmla="*/ 740054 w 1241094"/>
              <a:gd name="connsiteY770" fmla="*/ 123712 h 1269186"/>
              <a:gd name="connsiteX771" fmla="*/ 718347 w 1241094"/>
              <a:gd name="connsiteY771" fmla="*/ 144299 h 1269186"/>
              <a:gd name="connsiteX772" fmla="*/ 709502 w 1241094"/>
              <a:gd name="connsiteY772" fmla="*/ 163243 h 1269186"/>
              <a:gd name="connsiteX773" fmla="*/ 708687 w 1241094"/>
              <a:gd name="connsiteY773" fmla="*/ 163696 h 1269186"/>
              <a:gd name="connsiteX774" fmla="*/ 717066 w 1241094"/>
              <a:gd name="connsiteY774" fmla="*/ 165004 h 1269186"/>
              <a:gd name="connsiteX775" fmla="*/ 1089612 w 1241094"/>
              <a:gd name="connsiteY775" fmla="*/ 632451 h 1269186"/>
              <a:gd name="connsiteX776" fmla="*/ 623033 w 1241094"/>
              <a:gd name="connsiteY776" fmla="*/ 1109593 h 1269186"/>
              <a:gd name="connsiteX777" fmla="*/ 156453 w 1241094"/>
              <a:gd name="connsiteY777" fmla="*/ 632451 h 1269186"/>
              <a:gd name="connsiteX778" fmla="*/ 529001 w 1241094"/>
              <a:gd name="connsiteY778" fmla="*/ 165004 h 1269186"/>
              <a:gd name="connsiteX779" fmla="*/ 532041 w 1241094"/>
              <a:gd name="connsiteY779" fmla="*/ 164529 h 1269186"/>
              <a:gd name="connsiteX780" fmla="*/ 532969 w 1241094"/>
              <a:gd name="connsiteY780" fmla="*/ 162206 h 1269186"/>
              <a:gd name="connsiteX781" fmla="*/ 518482 w 1241094"/>
              <a:gd name="connsiteY781" fmla="*/ 120665 h 1269186"/>
              <a:gd name="connsiteX782" fmla="*/ 517265 w 1241094"/>
              <a:gd name="connsiteY782" fmla="*/ 114552 h 1269186"/>
              <a:gd name="connsiteX783" fmla="*/ 518456 w 1241094"/>
              <a:gd name="connsiteY783" fmla="*/ 112715 h 1269186"/>
              <a:gd name="connsiteX784" fmla="*/ 516657 w 1241094"/>
              <a:gd name="connsiteY784" fmla="*/ 111498 h 1269186"/>
              <a:gd name="connsiteX785" fmla="*/ 516353 w 1241094"/>
              <a:gd name="connsiteY785" fmla="*/ 109969 h 1269186"/>
              <a:gd name="connsiteX786" fmla="*/ 516910 w 1241094"/>
              <a:gd name="connsiteY786" fmla="*/ 97124 h 1269186"/>
              <a:gd name="connsiteX787" fmla="*/ 516606 w 1241094"/>
              <a:gd name="connsiteY787" fmla="*/ 95595 h 1269186"/>
              <a:gd name="connsiteX788" fmla="*/ 515113 w 1241094"/>
              <a:gd name="connsiteY788" fmla="*/ 95906 h 1269186"/>
              <a:gd name="connsiteX789" fmla="*/ 506806 w 1241094"/>
              <a:gd name="connsiteY789" fmla="*/ 116729 h 1269186"/>
              <a:gd name="connsiteX790" fmla="*/ 497842 w 1241094"/>
              <a:gd name="connsiteY790" fmla="*/ 118593 h 1269186"/>
              <a:gd name="connsiteX791" fmla="*/ 494245 w 1241094"/>
              <a:gd name="connsiteY791" fmla="*/ 116160 h 1269186"/>
              <a:gd name="connsiteX792" fmla="*/ 493030 w 1241094"/>
              <a:gd name="connsiteY792" fmla="*/ 110048 h 1269186"/>
              <a:gd name="connsiteX793" fmla="*/ 515010 w 1241094"/>
              <a:gd name="connsiteY793" fmla="*/ 64105 h 1269186"/>
              <a:gd name="connsiteX794" fmla="*/ 514706 w 1241094"/>
              <a:gd name="connsiteY794" fmla="*/ 62576 h 1269186"/>
              <a:gd name="connsiteX795" fmla="*/ 513211 w 1241094"/>
              <a:gd name="connsiteY795" fmla="*/ 62886 h 1269186"/>
              <a:gd name="connsiteX796" fmla="*/ 502778 w 1241094"/>
              <a:gd name="connsiteY796" fmla="*/ 73013 h 1269186"/>
              <a:gd name="connsiteX797" fmla="*/ 496802 w 1241094"/>
              <a:gd name="connsiteY797" fmla="*/ 74256 h 1269186"/>
              <a:gd name="connsiteX798" fmla="*/ 489610 w 1241094"/>
              <a:gd name="connsiteY798" fmla="*/ 69388 h 1269186"/>
              <a:gd name="connsiteX799" fmla="*/ 556744 w 1241094"/>
              <a:gd name="connsiteY799" fmla="*/ 23599 h 1269186"/>
              <a:gd name="connsiteX800" fmla="*/ 620546 w 1241094"/>
              <a:gd name="connsiteY800" fmla="*/ 16309 h 1269186"/>
              <a:gd name="connsiteX801" fmla="*/ 15948 w 1241094"/>
              <a:gd name="connsiteY801" fmla="*/ 634592 h 1269186"/>
              <a:gd name="connsiteX802" fmla="*/ 620546 w 1241094"/>
              <a:gd name="connsiteY802" fmla="*/ 1252877 h 1269186"/>
              <a:gd name="connsiteX803" fmla="*/ 1225147 w 1241094"/>
              <a:gd name="connsiteY803" fmla="*/ 634592 h 1269186"/>
              <a:gd name="connsiteX804" fmla="*/ 1197966 w 1241094"/>
              <a:gd name="connsiteY804" fmla="*/ 450734 h 1269186"/>
              <a:gd name="connsiteX805" fmla="*/ 1187589 w 1241094"/>
              <a:gd name="connsiteY805" fmla="*/ 421744 h 1269186"/>
              <a:gd name="connsiteX806" fmla="*/ 1187618 w 1241094"/>
              <a:gd name="connsiteY806" fmla="*/ 424650 h 1269186"/>
              <a:gd name="connsiteX807" fmla="*/ 1181489 w 1241094"/>
              <a:gd name="connsiteY807" fmla="*/ 430944 h 1269186"/>
              <a:gd name="connsiteX808" fmla="*/ 1180102 w 1241094"/>
              <a:gd name="connsiteY808" fmla="*/ 431592 h 1269186"/>
              <a:gd name="connsiteX809" fmla="*/ 1116199 w 1241094"/>
              <a:gd name="connsiteY809" fmla="*/ 404876 h 1269186"/>
              <a:gd name="connsiteX810" fmla="*/ 1110138 w 1241094"/>
              <a:gd name="connsiteY810" fmla="*/ 402564 h 1269186"/>
              <a:gd name="connsiteX811" fmla="*/ 1108117 w 1241094"/>
              <a:gd name="connsiteY811" fmla="*/ 401793 h 1269186"/>
              <a:gd name="connsiteX812" fmla="*/ 1106732 w 1241094"/>
              <a:gd name="connsiteY812" fmla="*/ 402441 h 1269186"/>
              <a:gd name="connsiteX813" fmla="*/ 1095791 w 1241094"/>
              <a:gd name="connsiteY813" fmla="*/ 422981 h 1269186"/>
              <a:gd name="connsiteX814" fmla="*/ 1090996 w 1241094"/>
              <a:gd name="connsiteY814" fmla="*/ 423507 h 1269186"/>
              <a:gd name="connsiteX815" fmla="*/ 1102760 w 1241094"/>
              <a:gd name="connsiteY815" fmla="*/ 438582 h 1269186"/>
              <a:gd name="connsiteX816" fmla="*/ 1105295 w 1241094"/>
              <a:gd name="connsiteY816" fmla="*/ 444255 h 1269186"/>
              <a:gd name="connsiteX817" fmla="*/ 1103035 w 1241094"/>
              <a:gd name="connsiteY817" fmla="*/ 450454 h 1269186"/>
              <a:gd name="connsiteX818" fmla="*/ 1101648 w 1241094"/>
              <a:gd name="connsiteY818" fmla="*/ 451101 h 1269186"/>
              <a:gd name="connsiteX819" fmla="*/ 1082830 w 1241094"/>
              <a:gd name="connsiteY819" fmla="*/ 442750 h 1269186"/>
              <a:gd name="connsiteX820" fmla="*/ 1075775 w 1241094"/>
              <a:gd name="connsiteY820" fmla="*/ 449475 h 1269186"/>
              <a:gd name="connsiteX821" fmla="*/ 1071615 w 1241094"/>
              <a:gd name="connsiteY821" fmla="*/ 451419 h 1269186"/>
              <a:gd name="connsiteX822" fmla="*/ 1054304 w 1241094"/>
              <a:gd name="connsiteY822" fmla="*/ 438934 h 1269186"/>
              <a:gd name="connsiteX823" fmla="*/ 1053275 w 1241094"/>
              <a:gd name="connsiteY823" fmla="*/ 429129 h 1269186"/>
              <a:gd name="connsiteX824" fmla="*/ 1047214 w 1241094"/>
              <a:gd name="connsiteY824" fmla="*/ 426818 h 1269186"/>
              <a:gd name="connsiteX825" fmla="*/ 1044046 w 1241094"/>
              <a:gd name="connsiteY825" fmla="*/ 419726 h 1269186"/>
              <a:gd name="connsiteX826" fmla="*/ 1046820 w 1241094"/>
              <a:gd name="connsiteY826" fmla="*/ 418431 h 1269186"/>
              <a:gd name="connsiteX827" fmla="*/ 1054269 w 1241094"/>
              <a:gd name="connsiteY827" fmla="*/ 420093 h 1269186"/>
              <a:gd name="connsiteX828" fmla="*/ 1057282 w 1241094"/>
              <a:gd name="connsiteY828" fmla="*/ 411828 h 1269186"/>
              <a:gd name="connsiteX829" fmla="*/ 1058669 w 1241094"/>
              <a:gd name="connsiteY829" fmla="*/ 411181 h 1269186"/>
              <a:gd name="connsiteX830" fmla="*/ 1076339 w 1241094"/>
              <a:gd name="connsiteY830" fmla="*/ 413211 h 1269186"/>
              <a:gd name="connsiteX831" fmla="*/ 1091595 w 1241094"/>
              <a:gd name="connsiteY831" fmla="*/ 406085 h 1269186"/>
              <a:gd name="connsiteX832" fmla="*/ 1090328 w 1241094"/>
              <a:gd name="connsiteY832" fmla="*/ 403247 h 1269186"/>
              <a:gd name="connsiteX833" fmla="*/ 1081732 w 1241094"/>
              <a:gd name="connsiteY833" fmla="*/ 395263 h 1269186"/>
              <a:gd name="connsiteX834" fmla="*/ 1082484 w 1241094"/>
              <a:gd name="connsiteY834" fmla="*/ 393197 h 1269186"/>
              <a:gd name="connsiteX835" fmla="*/ 1092193 w 1241094"/>
              <a:gd name="connsiteY835" fmla="*/ 388662 h 1269186"/>
              <a:gd name="connsiteX836" fmla="*/ 1126964 w 1241094"/>
              <a:gd name="connsiteY836" fmla="*/ 398797 h 1269186"/>
              <a:gd name="connsiteX837" fmla="*/ 1131336 w 1241094"/>
              <a:gd name="connsiteY837" fmla="*/ 401232 h 1269186"/>
              <a:gd name="connsiteX838" fmla="*/ 1132560 w 1241094"/>
              <a:gd name="connsiteY838" fmla="*/ 400429 h 1269186"/>
              <a:gd name="connsiteX839" fmla="*/ 1157721 w 1241094"/>
              <a:gd name="connsiteY839" fmla="*/ 407761 h 1269186"/>
              <a:gd name="connsiteX840" fmla="*/ 1159108 w 1241094"/>
              <a:gd name="connsiteY840" fmla="*/ 407114 h 1269186"/>
              <a:gd name="connsiteX841" fmla="*/ 1140410 w 1241094"/>
              <a:gd name="connsiteY841" fmla="*/ 395278 h 1269186"/>
              <a:gd name="connsiteX842" fmla="*/ 1132560 w 1241094"/>
              <a:gd name="connsiteY842" fmla="*/ 400429 h 1269186"/>
              <a:gd name="connsiteX843" fmla="*/ 1126964 w 1241094"/>
              <a:gd name="connsiteY843" fmla="*/ 398797 h 1269186"/>
              <a:gd name="connsiteX844" fmla="*/ 1124639 w 1241094"/>
              <a:gd name="connsiteY844" fmla="*/ 397502 h 1269186"/>
              <a:gd name="connsiteX845" fmla="*/ 1122740 w 1241094"/>
              <a:gd name="connsiteY845" fmla="*/ 393248 h 1269186"/>
              <a:gd name="connsiteX846" fmla="*/ 1130392 w 1241094"/>
              <a:gd name="connsiteY846" fmla="*/ 369101 h 1269186"/>
              <a:gd name="connsiteX847" fmla="*/ 1151625 w 1241094"/>
              <a:gd name="connsiteY847" fmla="*/ 386609 h 1269186"/>
              <a:gd name="connsiteX848" fmla="*/ 1175164 w 1241094"/>
              <a:gd name="connsiteY848" fmla="*/ 399899 h 1269186"/>
              <a:gd name="connsiteX849" fmla="*/ 1182098 w 1241094"/>
              <a:gd name="connsiteY849" fmla="*/ 406405 h 1269186"/>
              <a:gd name="connsiteX850" fmla="*/ 1177634 w 1241094"/>
              <a:gd name="connsiteY850" fmla="*/ 393929 h 1269186"/>
              <a:gd name="connsiteX851" fmla="*/ 620546 w 1241094"/>
              <a:gd name="connsiteY851" fmla="*/ 16309 h 1269186"/>
              <a:gd name="connsiteX852" fmla="*/ 620546 w 1241094"/>
              <a:gd name="connsiteY852" fmla="*/ 0 h 1269186"/>
              <a:gd name="connsiteX853" fmla="*/ 1241094 w 1241094"/>
              <a:gd name="connsiteY853" fmla="*/ 634592 h 1269186"/>
              <a:gd name="connsiteX854" fmla="*/ 620546 w 1241094"/>
              <a:gd name="connsiteY854" fmla="*/ 1269186 h 1269186"/>
              <a:gd name="connsiteX855" fmla="*/ 0 w 1241094"/>
              <a:gd name="connsiteY855" fmla="*/ 634592 h 1269186"/>
              <a:gd name="connsiteX856" fmla="*/ 620546 w 1241094"/>
              <a:gd name="connsiteY856" fmla="*/ 0 h 126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</a:cxnLst>
            <a:rect l="l" t="t" r="r" b="b"/>
            <a:pathLst>
              <a:path w="1241094" h="1269186">
                <a:moveTo>
                  <a:pt x="546724" y="1156893"/>
                </a:moveTo>
                <a:lnTo>
                  <a:pt x="544354" y="1179379"/>
                </a:lnTo>
                <a:lnTo>
                  <a:pt x="563260" y="1181464"/>
                </a:lnTo>
                <a:cubicBezTo>
                  <a:pt x="567280" y="1181908"/>
                  <a:pt x="570469" y="1181829"/>
                  <a:pt x="572826" y="1181229"/>
                </a:cubicBezTo>
                <a:cubicBezTo>
                  <a:pt x="575181" y="1180630"/>
                  <a:pt x="577048" y="1179460"/>
                  <a:pt x="578424" y="1177719"/>
                </a:cubicBezTo>
                <a:cubicBezTo>
                  <a:pt x="579800" y="1175979"/>
                  <a:pt x="580604" y="1174012"/>
                  <a:pt x="580834" y="1171817"/>
                </a:cubicBezTo>
                <a:cubicBezTo>
                  <a:pt x="581175" y="1168603"/>
                  <a:pt x="580311" y="1165833"/>
                  <a:pt x="578248" y="1163511"/>
                </a:cubicBezTo>
                <a:cubicBezTo>
                  <a:pt x="576184" y="1161188"/>
                  <a:pt x="572689" y="1159756"/>
                  <a:pt x="567762" y="1159212"/>
                </a:cubicBezTo>
                <a:close/>
                <a:moveTo>
                  <a:pt x="700494" y="1155878"/>
                </a:moveTo>
                <a:cubicBezTo>
                  <a:pt x="700344" y="1160344"/>
                  <a:pt x="699844" y="1164837"/>
                  <a:pt x="698993" y="1169357"/>
                </a:cubicBezTo>
                <a:lnTo>
                  <a:pt x="694903" y="1190356"/>
                </a:lnTo>
                <a:lnTo>
                  <a:pt x="717270" y="1186628"/>
                </a:lnTo>
                <a:lnTo>
                  <a:pt x="707406" y="1169088"/>
                </a:lnTo>
                <a:cubicBezTo>
                  <a:pt x="704399" y="1163763"/>
                  <a:pt x="702097" y="1159359"/>
                  <a:pt x="700494" y="1155878"/>
                </a:cubicBezTo>
                <a:close/>
                <a:moveTo>
                  <a:pt x="665899" y="1153634"/>
                </a:moveTo>
                <a:lnTo>
                  <a:pt x="667806" y="1221972"/>
                </a:lnTo>
                <a:lnTo>
                  <a:pt x="659281" y="1222221"/>
                </a:lnTo>
                <a:lnTo>
                  <a:pt x="657685" y="1165025"/>
                </a:lnTo>
                <a:lnTo>
                  <a:pt x="639863" y="1222786"/>
                </a:lnTo>
                <a:lnTo>
                  <a:pt x="631886" y="1223020"/>
                </a:lnTo>
                <a:lnTo>
                  <a:pt x="610936" y="1165410"/>
                </a:lnTo>
                <a:lnTo>
                  <a:pt x="612560" y="1223584"/>
                </a:lnTo>
                <a:lnTo>
                  <a:pt x="604035" y="1223833"/>
                </a:lnTo>
                <a:lnTo>
                  <a:pt x="602128" y="1155497"/>
                </a:lnTo>
                <a:lnTo>
                  <a:pt x="615438" y="1155107"/>
                </a:lnTo>
                <a:lnTo>
                  <a:pt x="632605" y="1203032"/>
                </a:lnTo>
                <a:cubicBezTo>
                  <a:pt x="634190" y="1207496"/>
                  <a:pt x="635348" y="1210837"/>
                  <a:pt x="636079" y="1213054"/>
                </a:cubicBezTo>
                <a:cubicBezTo>
                  <a:pt x="636769" y="1210546"/>
                  <a:pt x="637852" y="1206860"/>
                  <a:pt x="639329" y="1201995"/>
                </a:cubicBezTo>
                <a:lnTo>
                  <a:pt x="654001" y="1153982"/>
                </a:lnTo>
                <a:close/>
                <a:moveTo>
                  <a:pt x="538721" y="1148411"/>
                </a:moveTo>
                <a:lnTo>
                  <a:pt x="568192" y="1151662"/>
                </a:lnTo>
                <a:cubicBezTo>
                  <a:pt x="574116" y="1152315"/>
                  <a:pt x="578556" y="1153421"/>
                  <a:pt x="581510" y="1154982"/>
                </a:cubicBezTo>
                <a:cubicBezTo>
                  <a:pt x="584464" y="1156543"/>
                  <a:pt x="586700" y="1158970"/>
                  <a:pt x="588217" y="1162266"/>
                </a:cubicBezTo>
                <a:cubicBezTo>
                  <a:pt x="589736" y="1165560"/>
                  <a:pt x="590296" y="1169077"/>
                  <a:pt x="589903" y="1172818"/>
                </a:cubicBezTo>
                <a:cubicBezTo>
                  <a:pt x="589394" y="1177639"/>
                  <a:pt x="587439" y="1181536"/>
                  <a:pt x="584037" y="1184506"/>
                </a:cubicBezTo>
                <a:cubicBezTo>
                  <a:pt x="580637" y="1187478"/>
                  <a:pt x="575699" y="1189059"/>
                  <a:pt x="569228" y="1189252"/>
                </a:cubicBezTo>
                <a:cubicBezTo>
                  <a:pt x="571435" y="1190652"/>
                  <a:pt x="573084" y="1191975"/>
                  <a:pt x="574175" y="1193221"/>
                </a:cubicBezTo>
                <a:cubicBezTo>
                  <a:pt x="576490" y="1195917"/>
                  <a:pt x="578605" y="1199197"/>
                  <a:pt x="580521" y="1203068"/>
                </a:cubicBezTo>
                <a:lnTo>
                  <a:pt x="590132" y="1222843"/>
                </a:lnTo>
                <a:lnTo>
                  <a:pt x="579070" y="1221622"/>
                </a:lnTo>
                <a:lnTo>
                  <a:pt x="571764" y="1206511"/>
                </a:lnTo>
                <a:cubicBezTo>
                  <a:pt x="569627" y="1202147"/>
                  <a:pt x="567839" y="1198793"/>
                  <a:pt x="566406" y="1196446"/>
                </a:cubicBezTo>
                <a:cubicBezTo>
                  <a:pt x="564971" y="1194099"/>
                  <a:pt x="563642" y="1192419"/>
                  <a:pt x="562418" y="1191410"/>
                </a:cubicBezTo>
                <a:cubicBezTo>
                  <a:pt x="561195" y="1190399"/>
                  <a:pt x="559922" y="1189649"/>
                  <a:pt x="558597" y="1189158"/>
                </a:cubicBezTo>
                <a:cubicBezTo>
                  <a:pt x="557621" y="1188833"/>
                  <a:pt x="556001" y="1188544"/>
                  <a:pt x="553734" y="1188294"/>
                </a:cubicBezTo>
                <a:lnTo>
                  <a:pt x="543533" y="1187169"/>
                </a:lnTo>
                <a:lnTo>
                  <a:pt x="540350" y="1217353"/>
                </a:lnTo>
                <a:lnTo>
                  <a:pt x="531555" y="1216382"/>
                </a:lnTo>
                <a:close/>
                <a:moveTo>
                  <a:pt x="704269" y="1147971"/>
                </a:moveTo>
                <a:lnTo>
                  <a:pt x="742032" y="1210943"/>
                </a:lnTo>
                <a:lnTo>
                  <a:pt x="732085" y="1212601"/>
                </a:lnTo>
                <a:lnTo>
                  <a:pt x="721130" y="1193448"/>
                </a:lnTo>
                <a:lnTo>
                  <a:pt x="693541" y="1198048"/>
                </a:lnTo>
                <a:lnTo>
                  <a:pt x="689553" y="1219693"/>
                </a:lnTo>
                <a:lnTo>
                  <a:pt x="680282" y="1221239"/>
                </a:lnTo>
                <a:lnTo>
                  <a:pt x="694862" y="1149539"/>
                </a:lnTo>
                <a:close/>
                <a:moveTo>
                  <a:pt x="489017" y="1145025"/>
                </a:moveTo>
                <a:cubicBezTo>
                  <a:pt x="486143" y="1145439"/>
                  <a:pt x="483354" y="1146438"/>
                  <a:pt x="480651" y="1148027"/>
                </a:cubicBezTo>
                <a:cubicBezTo>
                  <a:pt x="475243" y="1151203"/>
                  <a:pt x="471343" y="1157789"/>
                  <a:pt x="468953" y="1167783"/>
                </a:cubicBezTo>
                <a:cubicBezTo>
                  <a:pt x="467037" y="1175786"/>
                  <a:pt x="467634" y="1182617"/>
                  <a:pt x="470739" y="1188275"/>
                </a:cubicBezTo>
                <a:cubicBezTo>
                  <a:pt x="473845" y="1193933"/>
                  <a:pt x="478574" y="1197556"/>
                  <a:pt x="484923" y="1199145"/>
                </a:cubicBezTo>
                <a:cubicBezTo>
                  <a:pt x="491389" y="1200764"/>
                  <a:pt x="497269" y="1199770"/>
                  <a:pt x="502560" y="1196165"/>
                </a:cubicBezTo>
                <a:cubicBezTo>
                  <a:pt x="507851" y="1192559"/>
                  <a:pt x="511518" y="1186484"/>
                  <a:pt x="513564" y="1177938"/>
                </a:cubicBezTo>
                <a:cubicBezTo>
                  <a:pt x="514856" y="1172533"/>
                  <a:pt x="515092" y="1167591"/>
                  <a:pt x="514271" y="1163112"/>
                </a:cubicBezTo>
                <a:cubicBezTo>
                  <a:pt x="513449" y="1158633"/>
                  <a:pt x="511582" y="1154855"/>
                  <a:pt x="508674" y="1151774"/>
                </a:cubicBezTo>
                <a:cubicBezTo>
                  <a:pt x="505764" y="1148693"/>
                  <a:pt x="502168" y="1146618"/>
                  <a:pt x="497887" y="1145545"/>
                </a:cubicBezTo>
                <a:cubicBezTo>
                  <a:pt x="494846" y="1144786"/>
                  <a:pt x="491888" y="1144612"/>
                  <a:pt x="489017" y="1145025"/>
                </a:cubicBezTo>
                <a:close/>
                <a:moveTo>
                  <a:pt x="744741" y="1139630"/>
                </a:moveTo>
                <a:lnTo>
                  <a:pt x="760436" y="1197751"/>
                </a:lnTo>
                <a:lnTo>
                  <a:pt x="792172" y="1188788"/>
                </a:lnTo>
                <a:lnTo>
                  <a:pt x="794271" y="1196566"/>
                </a:lnTo>
                <a:lnTo>
                  <a:pt x="754009" y="1207936"/>
                </a:lnTo>
                <a:lnTo>
                  <a:pt x="736212" y="1142038"/>
                </a:lnTo>
                <a:close/>
                <a:moveTo>
                  <a:pt x="486625" y="1137189"/>
                </a:moveTo>
                <a:cubicBezTo>
                  <a:pt x="490733" y="1136564"/>
                  <a:pt x="495076" y="1136826"/>
                  <a:pt x="499654" y="1137971"/>
                </a:cubicBezTo>
                <a:cubicBezTo>
                  <a:pt x="505647" y="1139470"/>
                  <a:pt x="510702" y="1142287"/>
                  <a:pt x="514814" y="1146421"/>
                </a:cubicBezTo>
                <a:cubicBezTo>
                  <a:pt x="518927" y="1150554"/>
                  <a:pt x="521619" y="1155556"/>
                  <a:pt x="522889" y="1161428"/>
                </a:cubicBezTo>
                <a:cubicBezTo>
                  <a:pt x="524161" y="1167299"/>
                  <a:pt x="524002" y="1173557"/>
                  <a:pt x="522411" y="1180199"/>
                </a:cubicBezTo>
                <a:cubicBezTo>
                  <a:pt x="520801" y="1186935"/>
                  <a:pt x="518030" y="1192626"/>
                  <a:pt x="514101" y="1197277"/>
                </a:cubicBezTo>
                <a:cubicBezTo>
                  <a:pt x="510171" y="1201926"/>
                  <a:pt x="505444" y="1205009"/>
                  <a:pt x="499917" y="1206523"/>
                </a:cubicBezTo>
                <a:cubicBezTo>
                  <a:pt x="494390" y="1208035"/>
                  <a:pt x="488808" y="1208087"/>
                  <a:pt x="483168" y="1206676"/>
                </a:cubicBezTo>
                <a:cubicBezTo>
                  <a:pt x="477055" y="1205147"/>
                  <a:pt x="471953" y="1202269"/>
                  <a:pt x="467862" y="1198044"/>
                </a:cubicBezTo>
                <a:cubicBezTo>
                  <a:pt x="463772" y="1193820"/>
                  <a:pt x="461111" y="1188786"/>
                  <a:pt x="459879" y="1182941"/>
                </a:cubicBezTo>
                <a:cubicBezTo>
                  <a:pt x="458649" y="1177096"/>
                  <a:pt x="458732" y="1171259"/>
                  <a:pt x="460126" y="1165431"/>
                </a:cubicBezTo>
                <a:cubicBezTo>
                  <a:pt x="462764" y="1154409"/>
                  <a:pt x="467721" y="1146504"/>
                  <a:pt x="475002" y="1141716"/>
                </a:cubicBezTo>
                <a:cubicBezTo>
                  <a:pt x="478642" y="1139323"/>
                  <a:pt x="482516" y="1137812"/>
                  <a:pt x="486625" y="1137189"/>
                </a:cubicBezTo>
                <a:close/>
                <a:moveTo>
                  <a:pt x="411117" y="1108268"/>
                </a:moveTo>
                <a:lnTo>
                  <a:pt x="419567" y="1111657"/>
                </a:lnTo>
                <a:lnTo>
                  <a:pt x="433090" y="1174738"/>
                </a:lnTo>
                <a:lnTo>
                  <a:pt x="452255" y="1124767"/>
                </a:lnTo>
                <a:lnTo>
                  <a:pt x="460152" y="1127936"/>
                </a:lnTo>
                <a:lnTo>
                  <a:pt x="435742" y="1191580"/>
                </a:lnTo>
                <a:lnTo>
                  <a:pt x="427294" y="1188193"/>
                </a:lnTo>
                <a:lnTo>
                  <a:pt x="413786" y="1125067"/>
                </a:lnTo>
                <a:lnTo>
                  <a:pt x="394604" y="1175081"/>
                </a:lnTo>
                <a:lnTo>
                  <a:pt x="386709" y="1171914"/>
                </a:lnTo>
                <a:close/>
                <a:moveTo>
                  <a:pt x="904275" y="1067459"/>
                </a:moveTo>
                <a:lnTo>
                  <a:pt x="924332" y="1101214"/>
                </a:lnTo>
                <a:cubicBezTo>
                  <a:pt x="927820" y="1107085"/>
                  <a:pt x="929941" y="1112151"/>
                  <a:pt x="930695" y="1116413"/>
                </a:cubicBezTo>
                <a:cubicBezTo>
                  <a:pt x="931447" y="1120674"/>
                  <a:pt x="930772" y="1124940"/>
                  <a:pt x="928669" y="1129212"/>
                </a:cubicBezTo>
                <a:cubicBezTo>
                  <a:pt x="926564" y="1133485"/>
                  <a:pt x="922758" y="1137333"/>
                  <a:pt x="917251" y="1140754"/>
                </a:cubicBezTo>
                <a:cubicBezTo>
                  <a:pt x="911900" y="1144080"/>
                  <a:pt x="906960" y="1145858"/>
                  <a:pt x="902436" y="1146086"/>
                </a:cubicBezTo>
                <a:cubicBezTo>
                  <a:pt x="897912" y="1146315"/>
                  <a:pt x="893860" y="1145094"/>
                  <a:pt x="890282" y="1142426"/>
                </a:cubicBezTo>
                <a:cubicBezTo>
                  <a:pt x="886704" y="1139755"/>
                  <a:pt x="883075" y="1135325"/>
                  <a:pt x="879398" y="1129134"/>
                </a:cubicBezTo>
                <a:lnTo>
                  <a:pt x="859340" y="1095378"/>
                </a:lnTo>
                <a:lnTo>
                  <a:pt x="866900" y="1090681"/>
                </a:lnTo>
                <a:lnTo>
                  <a:pt x="886935" y="1124397"/>
                </a:lnTo>
                <a:cubicBezTo>
                  <a:pt x="889949" y="1129471"/>
                  <a:pt x="892632" y="1132924"/>
                  <a:pt x="894984" y="1134756"/>
                </a:cubicBezTo>
                <a:cubicBezTo>
                  <a:pt x="897335" y="1136586"/>
                  <a:pt x="900020" y="1137455"/>
                  <a:pt x="903042" y="1137361"/>
                </a:cubicBezTo>
                <a:cubicBezTo>
                  <a:pt x="906063" y="1137266"/>
                  <a:pt x="909196" y="1136210"/>
                  <a:pt x="912445" y="1134193"/>
                </a:cubicBezTo>
                <a:cubicBezTo>
                  <a:pt x="918005" y="1130738"/>
                  <a:pt x="921200" y="1126987"/>
                  <a:pt x="922033" y="1122941"/>
                </a:cubicBezTo>
                <a:cubicBezTo>
                  <a:pt x="922866" y="1118895"/>
                  <a:pt x="921103" y="1113205"/>
                  <a:pt x="916748" y="1105872"/>
                </a:cubicBezTo>
                <a:lnTo>
                  <a:pt x="896713" y="1072156"/>
                </a:lnTo>
                <a:close/>
                <a:moveTo>
                  <a:pt x="282609" y="1032146"/>
                </a:moveTo>
                <a:cubicBezTo>
                  <a:pt x="285444" y="1031716"/>
                  <a:pt x="288286" y="1031766"/>
                  <a:pt x="291136" y="1032298"/>
                </a:cubicBezTo>
                <a:cubicBezTo>
                  <a:pt x="296837" y="1033359"/>
                  <a:pt x="302292" y="1036009"/>
                  <a:pt x="307503" y="1040246"/>
                </a:cubicBezTo>
                <a:cubicBezTo>
                  <a:pt x="311287" y="1043323"/>
                  <a:pt x="314219" y="1046731"/>
                  <a:pt x="316302" y="1050472"/>
                </a:cubicBezTo>
                <a:cubicBezTo>
                  <a:pt x="318385" y="1054212"/>
                  <a:pt x="319424" y="1057906"/>
                  <a:pt x="319420" y="1061558"/>
                </a:cubicBezTo>
                <a:cubicBezTo>
                  <a:pt x="319417" y="1065209"/>
                  <a:pt x="318465" y="1069203"/>
                  <a:pt x="316569" y="1073539"/>
                </a:cubicBezTo>
                <a:lnTo>
                  <a:pt x="308961" y="1070212"/>
                </a:lnTo>
                <a:cubicBezTo>
                  <a:pt x="310295" y="1066848"/>
                  <a:pt x="310985" y="1063912"/>
                  <a:pt x="311031" y="1061408"/>
                </a:cubicBezTo>
                <a:cubicBezTo>
                  <a:pt x="311075" y="1058902"/>
                  <a:pt x="310380" y="1056300"/>
                  <a:pt x="308943" y="1053603"/>
                </a:cubicBezTo>
                <a:cubicBezTo>
                  <a:pt x="307506" y="1050905"/>
                  <a:pt x="305467" y="1048483"/>
                  <a:pt x="302827" y="1046334"/>
                </a:cubicBezTo>
                <a:cubicBezTo>
                  <a:pt x="299662" y="1043761"/>
                  <a:pt x="296542" y="1042028"/>
                  <a:pt x="293469" y="1041135"/>
                </a:cubicBezTo>
                <a:cubicBezTo>
                  <a:pt x="290394" y="1040244"/>
                  <a:pt x="287525" y="1040025"/>
                  <a:pt x="284860" y="1040480"/>
                </a:cubicBezTo>
                <a:cubicBezTo>
                  <a:pt x="282195" y="1040935"/>
                  <a:pt x="279723" y="1041803"/>
                  <a:pt x="277443" y="1043087"/>
                </a:cubicBezTo>
                <a:cubicBezTo>
                  <a:pt x="273537" y="1045312"/>
                  <a:pt x="270080" y="1048359"/>
                  <a:pt x="267071" y="1052228"/>
                </a:cubicBezTo>
                <a:cubicBezTo>
                  <a:pt x="263362" y="1056997"/>
                  <a:pt x="261061" y="1061640"/>
                  <a:pt x="260170" y="1066158"/>
                </a:cubicBezTo>
                <a:cubicBezTo>
                  <a:pt x="259277" y="1070676"/>
                  <a:pt x="259760" y="1074962"/>
                  <a:pt x="261619" y="1079015"/>
                </a:cubicBezTo>
                <a:cubicBezTo>
                  <a:pt x="263477" y="1083069"/>
                  <a:pt x="266131" y="1086500"/>
                  <a:pt x="269580" y="1089305"/>
                </a:cubicBezTo>
                <a:cubicBezTo>
                  <a:pt x="272578" y="1091744"/>
                  <a:pt x="275964" y="1093533"/>
                  <a:pt x="279738" y="1094677"/>
                </a:cubicBezTo>
                <a:cubicBezTo>
                  <a:pt x="283510" y="1095818"/>
                  <a:pt x="286654" y="1096320"/>
                  <a:pt x="289170" y="1096181"/>
                </a:cubicBezTo>
                <a:lnTo>
                  <a:pt x="296921" y="1086219"/>
                </a:lnTo>
                <a:lnTo>
                  <a:pt x="281538" y="1073708"/>
                </a:lnTo>
                <a:lnTo>
                  <a:pt x="286419" y="1067429"/>
                </a:lnTo>
                <a:lnTo>
                  <a:pt x="308612" y="1085420"/>
                </a:lnTo>
                <a:lnTo>
                  <a:pt x="293171" y="1105273"/>
                </a:lnTo>
                <a:cubicBezTo>
                  <a:pt x="287611" y="1105281"/>
                  <a:pt x="282477" y="1104512"/>
                  <a:pt x="277774" y="1102969"/>
                </a:cubicBezTo>
                <a:cubicBezTo>
                  <a:pt x="273069" y="1101427"/>
                  <a:pt x="268814" y="1099108"/>
                  <a:pt x="265005" y="1096011"/>
                </a:cubicBezTo>
                <a:cubicBezTo>
                  <a:pt x="259866" y="1091832"/>
                  <a:pt x="256072" y="1086910"/>
                  <a:pt x="253623" y="1081243"/>
                </a:cubicBezTo>
                <a:cubicBezTo>
                  <a:pt x="251175" y="1075576"/>
                  <a:pt x="250534" y="1069744"/>
                  <a:pt x="251706" y="1063744"/>
                </a:cubicBezTo>
                <a:cubicBezTo>
                  <a:pt x="252875" y="1057743"/>
                  <a:pt x="255505" y="1052116"/>
                  <a:pt x="259592" y="1046860"/>
                </a:cubicBezTo>
                <a:cubicBezTo>
                  <a:pt x="263642" y="1041654"/>
                  <a:pt x="268486" y="1037660"/>
                  <a:pt x="274126" y="1034877"/>
                </a:cubicBezTo>
                <a:cubicBezTo>
                  <a:pt x="276947" y="1033486"/>
                  <a:pt x="279774" y="1032577"/>
                  <a:pt x="282609" y="1032146"/>
                </a:cubicBezTo>
                <a:close/>
                <a:moveTo>
                  <a:pt x="955140" y="1027415"/>
                </a:moveTo>
                <a:lnTo>
                  <a:pt x="996845" y="1080844"/>
                </a:lnTo>
                <a:lnTo>
                  <a:pt x="989753" y="1086635"/>
                </a:lnTo>
                <a:lnTo>
                  <a:pt x="929536" y="1067049"/>
                </a:lnTo>
                <a:lnTo>
                  <a:pt x="962309" y="1109035"/>
                </a:lnTo>
                <a:lnTo>
                  <a:pt x="955680" y="1114446"/>
                </a:lnTo>
                <a:lnTo>
                  <a:pt x="913975" y="1061015"/>
                </a:lnTo>
                <a:lnTo>
                  <a:pt x="921068" y="1055226"/>
                </a:lnTo>
                <a:lnTo>
                  <a:pt x="981254" y="1074774"/>
                </a:lnTo>
                <a:lnTo>
                  <a:pt x="948511" y="1032825"/>
                </a:lnTo>
                <a:close/>
                <a:moveTo>
                  <a:pt x="972706" y="1010200"/>
                </a:moveTo>
                <a:lnTo>
                  <a:pt x="1018982" y="1059538"/>
                </a:lnTo>
                <a:lnTo>
                  <a:pt x="1012597" y="1065800"/>
                </a:lnTo>
                <a:lnTo>
                  <a:pt x="966322" y="1016462"/>
                </a:lnTo>
                <a:close/>
                <a:moveTo>
                  <a:pt x="237829" y="973946"/>
                </a:moveTo>
                <a:lnTo>
                  <a:pt x="244125" y="980630"/>
                </a:lnTo>
                <a:lnTo>
                  <a:pt x="230681" y="1043729"/>
                </a:lnTo>
                <a:lnTo>
                  <a:pt x="268484" y="1006493"/>
                </a:lnTo>
                <a:lnTo>
                  <a:pt x="274368" y="1012740"/>
                </a:lnTo>
                <a:lnTo>
                  <a:pt x="226219" y="1060165"/>
                </a:lnTo>
                <a:lnTo>
                  <a:pt x="219923" y="1053482"/>
                </a:lnTo>
                <a:lnTo>
                  <a:pt x="233401" y="990352"/>
                </a:lnTo>
                <a:lnTo>
                  <a:pt x="195564" y="1027619"/>
                </a:lnTo>
                <a:lnTo>
                  <a:pt x="189681" y="1021372"/>
                </a:lnTo>
                <a:close/>
                <a:moveTo>
                  <a:pt x="1020106" y="957703"/>
                </a:moveTo>
                <a:lnTo>
                  <a:pt x="1053122" y="1022897"/>
                </a:lnTo>
                <a:lnTo>
                  <a:pt x="1047141" y="1029876"/>
                </a:lnTo>
                <a:lnTo>
                  <a:pt x="979796" y="1004730"/>
                </a:lnTo>
                <a:lnTo>
                  <a:pt x="986108" y="997365"/>
                </a:lnTo>
                <a:lnTo>
                  <a:pt x="1034081" y="1016743"/>
                </a:lnTo>
                <a:cubicBezTo>
                  <a:pt x="1037930" y="1018289"/>
                  <a:pt x="1041444" y="1019850"/>
                  <a:pt x="1044624" y="1021420"/>
                </a:cubicBezTo>
                <a:cubicBezTo>
                  <a:pt x="1042564" y="1018166"/>
                  <a:pt x="1040611" y="1014784"/>
                  <a:pt x="1038770" y="1011273"/>
                </a:cubicBezTo>
                <a:lnTo>
                  <a:pt x="1014153" y="964647"/>
                </a:lnTo>
                <a:close/>
                <a:moveTo>
                  <a:pt x="193795" y="935596"/>
                </a:moveTo>
                <a:cubicBezTo>
                  <a:pt x="187655" y="934486"/>
                  <a:pt x="180532" y="936981"/>
                  <a:pt x="172428" y="943083"/>
                </a:cubicBezTo>
                <a:cubicBezTo>
                  <a:pt x="165940" y="947965"/>
                  <a:pt x="162113" y="953597"/>
                  <a:pt x="160947" y="959975"/>
                </a:cubicBezTo>
                <a:cubicBezTo>
                  <a:pt x="159782" y="966353"/>
                  <a:pt x="161136" y="972234"/>
                  <a:pt x="165012" y="977618"/>
                </a:cubicBezTo>
                <a:cubicBezTo>
                  <a:pt x="168958" y="983100"/>
                  <a:pt x="174091" y="986194"/>
                  <a:pt x="180413" y="986899"/>
                </a:cubicBezTo>
                <a:cubicBezTo>
                  <a:pt x="186734" y="987603"/>
                  <a:pt x="193357" y="985348"/>
                  <a:pt x="200286" y="980132"/>
                </a:cubicBezTo>
                <a:cubicBezTo>
                  <a:pt x="204669" y="976834"/>
                  <a:pt x="207949" y="973196"/>
                  <a:pt x="210127" y="969221"/>
                </a:cubicBezTo>
                <a:cubicBezTo>
                  <a:pt x="212305" y="965245"/>
                  <a:pt x="213245" y="961122"/>
                  <a:pt x="212945" y="956852"/>
                </a:cubicBezTo>
                <a:cubicBezTo>
                  <a:pt x="212645" y="952579"/>
                  <a:pt x="211188" y="948628"/>
                  <a:pt x="208575" y="944999"/>
                </a:cubicBezTo>
                <a:cubicBezTo>
                  <a:pt x="204861" y="939841"/>
                  <a:pt x="199935" y="936706"/>
                  <a:pt x="193795" y="935596"/>
                </a:cubicBezTo>
                <a:close/>
                <a:moveTo>
                  <a:pt x="193418" y="927049"/>
                </a:moveTo>
                <a:cubicBezTo>
                  <a:pt x="202006" y="928151"/>
                  <a:pt x="209095" y="932583"/>
                  <a:pt x="214680" y="940344"/>
                </a:cubicBezTo>
                <a:cubicBezTo>
                  <a:pt x="218339" y="945428"/>
                  <a:pt x="220451" y="950902"/>
                  <a:pt x="221012" y="956771"/>
                </a:cubicBezTo>
                <a:cubicBezTo>
                  <a:pt x="221574" y="962640"/>
                  <a:pt x="220504" y="968244"/>
                  <a:pt x="217797" y="973581"/>
                </a:cubicBezTo>
                <a:cubicBezTo>
                  <a:pt x="215090" y="978919"/>
                  <a:pt x="211042" y="983617"/>
                  <a:pt x="205656" y="987670"/>
                </a:cubicBezTo>
                <a:cubicBezTo>
                  <a:pt x="200196" y="991780"/>
                  <a:pt x="194501" y="994331"/>
                  <a:pt x="188570" y="995321"/>
                </a:cubicBezTo>
                <a:cubicBezTo>
                  <a:pt x="182638" y="996311"/>
                  <a:pt x="177078" y="995576"/>
                  <a:pt x="171890" y="993113"/>
                </a:cubicBezTo>
                <a:cubicBezTo>
                  <a:pt x="166700" y="990648"/>
                  <a:pt x="162384" y="987027"/>
                  <a:pt x="158942" y="982245"/>
                </a:cubicBezTo>
                <a:cubicBezTo>
                  <a:pt x="155212" y="977061"/>
                  <a:pt x="153102" y="971508"/>
                  <a:pt x="152613" y="965584"/>
                </a:cubicBezTo>
                <a:cubicBezTo>
                  <a:pt x="152123" y="959659"/>
                  <a:pt x="153239" y="954052"/>
                  <a:pt x="155962" y="948761"/>
                </a:cubicBezTo>
                <a:cubicBezTo>
                  <a:pt x="158684" y="943468"/>
                  <a:pt x="162406" y="939046"/>
                  <a:pt x="167131" y="935488"/>
                </a:cubicBezTo>
                <a:cubicBezTo>
                  <a:pt x="176068" y="928761"/>
                  <a:pt x="184831" y="925948"/>
                  <a:pt x="193418" y="927049"/>
                </a:cubicBezTo>
                <a:close/>
                <a:moveTo>
                  <a:pt x="1051024" y="912219"/>
                </a:moveTo>
                <a:lnTo>
                  <a:pt x="1057532" y="916778"/>
                </a:lnTo>
                <a:lnTo>
                  <a:pt x="1035208" y="950091"/>
                </a:lnTo>
                <a:lnTo>
                  <a:pt x="1052098" y="961927"/>
                </a:lnTo>
                <a:lnTo>
                  <a:pt x="1073004" y="930730"/>
                </a:lnTo>
                <a:lnTo>
                  <a:pt x="1079474" y="935265"/>
                </a:lnTo>
                <a:lnTo>
                  <a:pt x="1058568" y="966462"/>
                </a:lnTo>
                <a:lnTo>
                  <a:pt x="1077340" y="979615"/>
                </a:lnTo>
                <a:lnTo>
                  <a:pt x="1100540" y="944995"/>
                </a:lnTo>
                <a:lnTo>
                  <a:pt x="1107046" y="949556"/>
                </a:lnTo>
                <a:lnTo>
                  <a:pt x="1078846" y="991640"/>
                </a:lnTo>
                <a:lnTo>
                  <a:pt x="1023700" y="952994"/>
                </a:lnTo>
                <a:close/>
                <a:moveTo>
                  <a:pt x="162798" y="871282"/>
                </a:moveTo>
                <a:lnTo>
                  <a:pt x="118027" y="896417"/>
                </a:lnTo>
                <a:lnTo>
                  <a:pt x="124896" y="909211"/>
                </a:lnTo>
                <a:cubicBezTo>
                  <a:pt x="127017" y="913164"/>
                  <a:pt x="129041" y="916061"/>
                  <a:pt x="130968" y="917906"/>
                </a:cubicBezTo>
                <a:cubicBezTo>
                  <a:pt x="132893" y="919750"/>
                  <a:pt x="134868" y="920974"/>
                  <a:pt x="136892" y="921576"/>
                </a:cubicBezTo>
                <a:cubicBezTo>
                  <a:pt x="139740" y="922424"/>
                  <a:pt x="142998" y="922501"/>
                  <a:pt x="146665" y="921807"/>
                </a:cubicBezTo>
                <a:cubicBezTo>
                  <a:pt x="150333" y="921114"/>
                  <a:pt x="154379" y="919525"/>
                  <a:pt x="158803" y="917042"/>
                </a:cubicBezTo>
                <a:cubicBezTo>
                  <a:pt x="164932" y="913600"/>
                  <a:pt x="169090" y="909926"/>
                  <a:pt x="171277" y="906022"/>
                </a:cubicBezTo>
                <a:cubicBezTo>
                  <a:pt x="173464" y="902116"/>
                  <a:pt x="174326" y="898377"/>
                  <a:pt x="173866" y="894806"/>
                </a:cubicBezTo>
                <a:cubicBezTo>
                  <a:pt x="173524" y="892232"/>
                  <a:pt x="172087" y="888587"/>
                  <a:pt x="169556" y="883872"/>
                </a:cubicBezTo>
                <a:close/>
                <a:moveTo>
                  <a:pt x="1085361" y="870320"/>
                </a:moveTo>
                <a:cubicBezTo>
                  <a:pt x="1082497" y="871449"/>
                  <a:pt x="1079929" y="874265"/>
                  <a:pt x="1077656" y="878768"/>
                </a:cubicBezTo>
                <a:lnTo>
                  <a:pt x="1067948" y="897993"/>
                </a:lnTo>
                <a:lnTo>
                  <a:pt x="1087598" y="908371"/>
                </a:lnTo>
                <a:lnTo>
                  <a:pt x="1096324" y="891093"/>
                </a:lnTo>
                <a:cubicBezTo>
                  <a:pt x="1098178" y="887419"/>
                  <a:pt x="1099257" y="884351"/>
                  <a:pt x="1099561" y="881886"/>
                </a:cubicBezTo>
                <a:cubicBezTo>
                  <a:pt x="1099865" y="879422"/>
                  <a:pt x="1099472" y="877221"/>
                  <a:pt x="1098381" y="875280"/>
                </a:cubicBezTo>
                <a:cubicBezTo>
                  <a:pt x="1097290" y="873339"/>
                  <a:pt x="1095786" y="871862"/>
                  <a:pt x="1093869" y="870850"/>
                </a:cubicBezTo>
                <a:cubicBezTo>
                  <a:pt x="1091060" y="869366"/>
                  <a:pt x="1088224" y="869190"/>
                  <a:pt x="1085361" y="870320"/>
                </a:cubicBezTo>
                <a:close/>
                <a:moveTo>
                  <a:pt x="1087823" y="860362"/>
                </a:moveTo>
                <a:cubicBezTo>
                  <a:pt x="1091375" y="860103"/>
                  <a:pt x="1094784" y="860837"/>
                  <a:pt x="1098053" y="862563"/>
                </a:cubicBezTo>
                <a:cubicBezTo>
                  <a:pt x="1102268" y="864788"/>
                  <a:pt x="1105116" y="868059"/>
                  <a:pt x="1106596" y="872375"/>
                </a:cubicBezTo>
                <a:cubicBezTo>
                  <a:pt x="1108078" y="876691"/>
                  <a:pt x="1107738" y="881971"/>
                  <a:pt x="1105579" y="888214"/>
                </a:cubicBezTo>
                <a:cubicBezTo>
                  <a:pt x="1107652" y="886614"/>
                  <a:pt x="1109455" y="885519"/>
                  <a:pt x="1110985" y="884928"/>
                </a:cubicBezTo>
                <a:cubicBezTo>
                  <a:pt x="1114277" y="883692"/>
                  <a:pt x="1118034" y="882860"/>
                  <a:pt x="1122255" y="882429"/>
                </a:cubicBezTo>
                <a:lnTo>
                  <a:pt x="1143757" y="880400"/>
                </a:lnTo>
                <a:lnTo>
                  <a:pt x="1138651" y="890511"/>
                </a:lnTo>
                <a:lnTo>
                  <a:pt x="1122233" y="892023"/>
                </a:lnTo>
                <a:cubicBezTo>
                  <a:pt x="1117482" y="892489"/>
                  <a:pt x="1113778" y="892981"/>
                  <a:pt x="1111120" y="893501"/>
                </a:cubicBezTo>
                <a:cubicBezTo>
                  <a:pt x="1108461" y="894022"/>
                  <a:pt x="1106452" y="894684"/>
                  <a:pt x="1105088" y="895485"/>
                </a:cubicBezTo>
                <a:cubicBezTo>
                  <a:pt x="1103725" y="896288"/>
                  <a:pt x="1102581" y="897233"/>
                  <a:pt x="1101657" y="898319"/>
                </a:cubicBezTo>
                <a:cubicBezTo>
                  <a:pt x="1101007" y="899131"/>
                  <a:pt x="1100160" y="900572"/>
                  <a:pt x="1099113" y="902644"/>
                </a:cubicBezTo>
                <a:lnTo>
                  <a:pt x="1094404" y="911966"/>
                </a:lnTo>
                <a:lnTo>
                  <a:pt x="1120782" y="925896"/>
                </a:lnTo>
                <a:lnTo>
                  <a:pt x="1116722" y="933934"/>
                </a:lnTo>
                <a:lnTo>
                  <a:pt x="1057324" y="902565"/>
                </a:lnTo>
                <a:lnTo>
                  <a:pt x="1070923" y="875634"/>
                </a:lnTo>
                <a:cubicBezTo>
                  <a:pt x="1073658" y="870219"/>
                  <a:pt x="1076271" y="866384"/>
                  <a:pt x="1078760" y="864131"/>
                </a:cubicBezTo>
                <a:cubicBezTo>
                  <a:pt x="1081249" y="861878"/>
                  <a:pt x="1084270" y="860620"/>
                  <a:pt x="1087823" y="860362"/>
                </a:cubicBezTo>
                <a:close/>
                <a:moveTo>
                  <a:pt x="165455" y="859469"/>
                </a:moveTo>
                <a:lnTo>
                  <a:pt x="176538" y="880112"/>
                </a:lnTo>
                <a:cubicBezTo>
                  <a:pt x="179040" y="884772"/>
                  <a:pt x="180669" y="888486"/>
                  <a:pt x="181427" y="891254"/>
                </a:cubicBezTo>
                <a:cubicBezTo>
                  <a:pt x="182497" y="895120"/>
                  <a:pt x="182671" y="898835"/>
                  <a:pt x="181946" y="902399"/>
                </a:cubicBezTo>
                <a:cubicBezTo>
                  <a:pt x="181033" y="907025"/>
                  <a:pt x="178963" y="911264"/>
                  <a:pt x="175740" y="915112"/>
                </a:cubicBezTo>
                <a:cubicBezTo>
                  <a:pt x="172519" y="918960"/>
                  <a:pt x="168295" y="922351"/>
                  <a:pt x="163072" y="925284"/>
                </a:cubicBezTo>
                <a:cubicBezTo>
                  <a:pt x="158621" y="927783"/>
                  <a:pt x="154392" y="929465"/>
                  <a:pt x="150384" y="930333"/>
                </a:cubicBezTo>
                <a:cubicBezTo>
                  <a:pt x="146376" y="931200"/>
                  <a:pt x="142800" y="931434"/>
                  <a:pt x="139656" y="931037"/>
                </a:cubicBezTo>
                <a:cubicBezTo>
                  <a:pt x="136512" y="930639"/>
                  <a:pt x="133763" y="929813"/>
                  <a:pt x="131409" y="928563"/>
                </a:cubicBezTo>
                <a:cubicBezTo>
                  <a:pt x="129056" y="927315"/>
                  <a:pt x="126797" y="925479"/>
                  <a:pt x="124630" y="923059"/>
                </a:cubicBezTo>
                <a:cubicBezTo>
                  <a:pt x="122465" y="920641"/>
                  <a:pt x="120408" y="917618"/>
                  <a:pt x="118463" y="913993"/>
                </a:cubicBezTo>
                <a:lnTo>
                  <a:pt x="106854" y="892369"/>
                </a:lnTo>
                <a:close/>
                <a:moveTo>
                  <a:pt x="1109817" y="803665"/>
                </a:moveTo>
                <a:cubicBezTo>
                  <a:pt x="1113430" y="802802"/>
                  <a:pt x="1117103" y="802991"/>
                  <a:pt x="1120838" y="804228"/>
                </a:cubicBezTo>
                <a:lnTo>
                  <a:pt x="1118510" y="812594"/>
                </a:lnTo>
                <a:cubicBezTo>
                  <a:pt x="1114387" y="811542"/>
                  <a:pt x="1110858" y="811898"/>
                  <a:pt x="1107927" y="813661"/>
                </a:cubicBezTo>
                <a:cubicBezTo>
                  <a:pt x="1104993" y="815424"/>
                  <a:pt x="1102641" y="818770"/>
                  <a:pt x="1100870" y="823702"/>
                </a:cubicBezTo>
                <a:cubicBezTo>
                  <a:pt x="1099023" y="828837"/>
                  <a:pt x="1098598" y="832927"/>
                  <a:pt x="1099596" y="835966"/>
                </a:cubicBezTo>
                <a:cubicBezTo>
                  <a:pt x="1100592" y="839007"/>
                  <a:pt x="1102389" y="841015"/>
                  <a:pt x="1104986" y="841992"/>
                </a:cubicBezTo>
                <a:cubicBezTo>
                  <a:pt x="1107240" y="842838"/>
                  <a:pt x="1109394" y="842704"/>
                  <a:pt x="1111446" y="841586"/>
                </a:cubicBezTo>
                <a:cubicBezTo>
                  <a:pt x="1113488" y="840501"/>
                  <a:pt x="1116514" y="836793"/>
                  <a:pt x="1120520" y="830465"/>
                </a:cubicBezTo>
                <a:cubicBezTo>
                  <a:pt x="1124526" y="824138"/>
                  <a:pt x="1127562" y="819902"/>
                  <a:pt x="1129625" y="817765"/>
                </a:cubicBezTo>
                <a:cubicBezTo>
                  <a:pt x="1132652" y="814662"/>
                  <a:pt x="1135774" y="812704"/>
                  <a:pt x="1138997" y="811896"/>
                </a:cubicBezTo>
                <a:cubicBezTo>
                  <a:pt x="1142220" y="811085"/>
                  <a:pt x="1145514" y="811314"/>
                  <a:pt x="1148881" y="812579"/>
                </a:cubicBezTo>
                <a:cubicBezTo>
                  <a:pt x="1152220" y="813833"/>
                  <a:pt x="1155014" y="815993"/>
                  <a:pt x="1157265" y="819058"/>
                </a:cubicBezTo>
                <a:cubicBezTo>
                  <a:pt x="1159516" y="822122"/>
                  <a:pt x="1160805" y="825794"/>
                  <a:pt x="1161129" y="830074"/>
                </a:cubicBezTo>
                <a:cubicBezTo>
                  <a:pt x="1161454" y="834353"/>
                  <a:pt x="1160794" y="838783"/>
                  <a:pt x="1159148" y="843364"/>
                </a:cubicBezTo>
                <a:cubicBezTo>
                  <a:pt x="1157060" y="849172"/>
                  <a:pt x="1154485" y="853727"/>
                  <a:pt x="1151420" y="857030"/>
                </a:cubicBezTo>
                <a:cubicBezTo>
                  <a:pt x="1148354" y="860332"/>
                  <a:pt x="1144758" y="862476"/>
                  <a:pt x="1140633" y="863459"/>
                </a:cubicBezTo>
                <a:cubicBezTo>
                  <a:pt x="1136506" y="864442"/>
                  <a:pt x="1132324" y="864204"/>
                  <a:pt x="1128087" y="862744"/>
                </a:cubicBezTo>
                <a:lnTo>
                  <a:pt x="1130280" y="854477"/>
                </a:lnTo>
                <a:cubicBezTo>
                  <a:pt x="1133556" y="855277"/>
                  <a:pt x="1136449" y="855361"/>
                  <a:pt x="1138958" y="854732"/>
                </a:cubicBezTo>
                <a:cubicBezTo>
                  <a:pt x="1141468" y="854101"/>
                  <a:pt x="1143869" y="852561"/>
                  <a:pt x="1146158" y="850109"/>
                </a:cubicBezTo>
                <a:cubicBezTo>
                  <a:pt x="1148448" y="847658"/>
                  <a:pt x="1150248" y="844607"/>
                  <a:pt x="1151559" y="840959"/>
                </a:cubicBezTo>
                <a:cubicBezTo>
                  <a:pt x="1152723" y="837720"/>
                  <a:pt x="1153279" y="834684"/>
                  <a:pt x="1153228" y="831848"/>
                </a:cubicBezTo>
                <a:cubicBezTo>
                  <a:pt x="1153178" y="829015"/>
                  <a:pt x="1152549" y="826685"/>
                  <a:pt x="1151345" y="824856"/>
                </a:cubicBezTo>
                <a:cubicBezTo>
                  <a:pt x="1150139" y="823030"/>
                  <a:pt x="1148565" y="821751"/>
                  <a:pt x="1146625" y="821022"/>
                </a:cubicBezTo>
                <a:cubicBezTo>
                  <a:pt x="1144656" y="820282"/>
                  <a:pt x="1142727" y="820219"/>
                  <a:pt x="1140838" y="820834"/>
                </a:cubicBezTo>
                <a:cubicBezTo>
                  <a:pt x="1138949" y="821450"/>
                  <a:pt x="1137022" y="822912"/>
                  <a:pt x="1135060" y="825221"/>
                </a:cubicBezTo>
                <a:cubicBezTo>
                  <a:pt x="1133785" y="826696"/>
                  <a:pt x="1131396" y="830121"/>
                  <a:pt x="1127893" y="835496"/>
                </a:cubicBezTo>
                <a:cubicBezTo>
                  <a:pt x="1124392" y="840871"/>
                  <a:pt x="1121603" y="844510"/>
                  <a:pt x="1119526" y="846413"/>
                </a:cubicBezTo>
                <a:cubicBezTo>
                  <a:pt x="1116856" y="848887"/>
                  <a:pt x="1114089" y="850439"/>
                  <a:pt x="1111223" y="851067"/>
                </a:cubicBezTo>
                <a:cubicBezTo>
                  <a:pt x="1108357" y="851696"/>
                  <a:pt x="1105483" y="851470"/>
                  <a:pt x="1102601" y="850386"/>
                </a:cubicBezTo>
                <a:cubicBezTo>
                  <a:pt x="1099433" y="849196"/>
                  <a:pt x="1096803" y="847165"/>
                  <a:pt x="1094710" y="844291"/>
                </a:cubicBezTo>
                <a:cubicBezTo>
                  <a:pt x="1092618" y="841418"/>
                  <a:pt x="1091492" y="837948"/>
                  <a:pt x="1091333" y="833881"/>
                </a:cubicBezTo>
                <a:cubicBezTo>
                  <a:pt x="1091176" y="829814"/>
                  <a:pt x="1091873" y="825620"/>
                  <a:pt x="1093423" y="821302"/>
                </a:cubicBezTo>
                <a:cubicBezTo>
                  <a:pt x="1095132" y="816545"/>
                  <a:pt x="1097389" y="812631"/>
                  <a:pt x="1100192" y="809562"/>
                </a:cubicBezTo>
                <a:cubicBezTo>
                  <a:pt x="1102996" y="806491"/>
                  <a:pt x="1106204" y="804526"/>
                  <a:pt x="1109817" y="803665"/>
                </a:cubicBezTo>
                <a:close/>
                <a:moveTo>
                  <a:pt x="141685" y="798239"/>
                </a:moveTo>
                <a:lnTo>
                  <a:pt x="144998" y="806880"/>
                </a:lnTo>
                <a:lnTo>
                  <a:pt x="108946" y="859899"/>
                </a:lnTo>
                <a:lnTo>
                  <a:pt x="157812" y="840310"/>
                </a:lnTo>
                <a:lnTo>
                  <a:pt x="160907" y="848386"/>
                </a:lnTo>
                <a:lnTo>
                  <a:pt x="98668" y="873337"/>
                </a:lnTo>
                <a:lnTo>
                  <a:pt x="95356" y="864696"/>
                </a:lnTo>
                <a:lnTo>
                  <a:pt x="131449" y="811658"/>
                </a:lnTo>
                <a:lnTo>
                  <a:pt x="82541" y="831265"/>
                </a:lnTo>
                <a:lnTo>
                  <a:pt x="79444" y="823189"/>
                </a:lnTo>
                <a:close/>
                <a:moveTo>
                  <a:pt x="1109594" y="773911"/>
                </a:moveTo>
                <a:lnTo>
                  <a:pt x="1174121" y="791784"/>
                </a:lnTo>
                <a:lnTo>
                  <a:pt x="1171807" y="800517"/>
                </a:lnTo>
                <a:lnTo>
                  <a:pt x="1107281" y="782643"/>
                </a:lnTo>
                <a:close/>
                <a:moveTo>
                  <a:pt x="91598" y="760984"/>
                </a:moveTo>
                <a:lnTo>
                  <a:pt x="97184" y="783446"/>
                </a:lnTo>
                <a:lnTo>
                  <a:pt x="113408" y="771865"/>
                </a:lnTo>
                <a:cubicBezTo>
                  <a:pt x="118333" y="768337"/>
                  <a:pt x="122423" y="765607"/>
                  <a:pt x="125674" y="763670"/>
                </a:cubicBezTo>
                <a:cubicBezTo>
                  <a:pt x="121310" y="763907"/>
                  <a:pt x="116889" y="763789"/>
                  <a:pt x="112411" y="763318"/>
                </a:cubicBezTo>
                <a:close/>
                <a:moveTo>
                  <a:pt x="60239" y="748785"/>
                </a:moveTo>
                <a:lnTo>
                  <a:pt x="131356" y="757381"/>
                </a:lnTo>
                <a:lnTo>
                  <a:pt x="133704" y="766827"/>
                </a:lnTo>
                <a:lnTo>
                  <a:pt x="75658" y="810793"/>
                </a:lnTo>
                <a:lnTo>
                  <a:pt x="73174" y="800805"/>
                </a:lnTo>
                <a:lnTo>
                  <a:pt x="90875" y="787974"/>
                </a:lnTo>
                <a:lnTo>
                  <a:pt x="83987" y="760269"/>
                </a:lnTo>
                <a:lnTo>
                  <a:pt x="62554" y="758096"/>
                </a:lnTo>
                <a:close/>
                <a:moveTo>
                  <a:pt x="1122782" y="710162"/>
                </a:moveTo>
                <a:lnTo>
                  <a:pt x="1130542" y="711622"/>
                </a:lnTo>
                <a:lnTo>
                  <a:pt x="1126537" y="733867"/>
                </a:lnTo>
                <a:lnTo>
                  <a:pt x="1184525" y="744782"/>
                </a:lnTo>
                <a:lnTo>
                  <a:pt x="1182924" y="753679"/>
                </a:lnTo>
                <a:lnTo>
                  <a:pt x="1124936" y="742762"/>
                </a:lnTo>
                <a:lnTo>
                  <a:pt x="1120948" y="764916"/>
                </a:lnTo>
                <a:lnTo>
                  <a:pt x="1113190" y="763454"/>
                </a:lnTo>
                <a:close/>
                <a:moveTo>
                  <a:pt x="118348" y="674041"/>
                </a:moveTo>
                <a:lnTo>
                  <a:pt x="119446" y="683019"/>
                </a:lnTo>
                <a:lnTo>
                  <a:pt x="92206" y="686503"/>
                </a:lnTo>
                <a:lnTo>
                  <a:pt x="96520" y="721764"/>
                </a:lnTo>
                <a:lnTo>
                  <a:pt x="123759" y="718279"/>
                </a:lnTo>
                <a:lnTo>
                  <a:pt x="124857" y="727257"/>
                </a:lnTo>
                <a:lnTo>
                  <a:pt x="58524" y="735742"/>
                </a:lnTo>
                <a:lnTo>
                  <a:pt x="57424" y="726764"/>
                </a:lnTo>
                <a:lnTo>
                  <a:pt x="88692" y="722765"/>
                </a:lnTo>
                <a:lnTo>
                  <a:pt x="84378" y="687505"/>
                </a:lnTo>
                <a:lnTo>
                  <a:pt x="53111" y="691506"/>
                </a:lnTo>
                <a:lnTo>
                  <a:pt x="52013" y="682528"/>
                </a:lnTo>
                <a:close/>
                <a:moveTo>
                  <a:pt x="1127868" y="638191"/>
                </a:moveTo>
                <a:lnTo>
                  <a:pt x="1164910" y="667554"/>
                </a:lnTo>
                <a:lnTo>
                  <a:pt x="1193187" y="669111"/>
                </a:lnTo>
                <a:lnTo>
                  <a:pt x="1192711" y="678145"/>
                </a:lnTo>
                <a:lnTo>
                  <a:pt x="1164434" y="676586"/>
                </a:lnTo>
                <a:lnTo>
                  <a:pt x="1124570" y="700776"/>
                </a:lnTo>
                <a:lnTo>
                  <a:pt x="1125148" y="689786"/>
                </a:lnTo>
                <a:lnTo>
                  <a:pt x="1145984" y="677438"/>
                </a:lnTo>
                <a:cubicBezTo>
                  <a:pt x="1149881" y="675162"/>
                  <a:pt x="1153766" y="673056"/>
                  <a:pt x="1157642" y="671123"/>
                </a:cubicBezTo>
                <a:cubicBezTo>
                  <a:pt x="1154260" y="668881"/>
                  <a:pt x="1150459" y="666180"/>
                  <a:pt x="1146242" y="663021"/>
                </a:cubicBezTo>
                <a:lnTo>
                  <a:pt x="1127313" y="648715"/>
                </a:lnTo>
                <a:close/>
                <a:moveTo>
                  <a:pt x="72640" y="609612"/>
                </a:moveTo>
                <a:lnTo>
                  <a:pt x="73378" y="618145"/>
                </a:lnTo>
                <a:cubicBezTo>
                  <a:pt x="70034" y="618553"/>
                  <a:pt x="67291" y="619496"/>
                  <a:pt x="65149" y="620975"/>
                </a:cubicBezTo>
                <a:cubicBezTo>
                  <a:pt x="63006" y="622453"/>
                  <a:pt x="61277" y="624748"/>
                  <a:pt x="59955" y="627858"/>
                </a:cubicBezTo>
                <a:cubicBezTo>
                  <a:pt x="58638" y="630969"/>
                  <a:pt x="57979" y="634467"/>
                  <a:pt x="57982" y="638352"/>
                </a:cubicBezTo>
                <a:cubicBezTo>
                  <a:pt x="57986" y="641803"/>
                  <a:pt x="58489" y="644850"/>
                  <a:pt x="59496" y="647491"/>
                </a:cubicBezTo>
                <a:cubicBezTo>
                  <a:pt x="60501" y="650132"/>
                  <a:pt x="61879" y="652097"/>
                  <a:pt x="63628" y="653386"/>
                </a:cubicBezTo>
                <a:cubicBezTo>
                  <a:pt x="65376" y="654674"/>
                  <a:pt x="67285" y="655318"/>
                  <a:pt x="69353" y="655316"/>
                </a:cubicBezTo>
                <a:cubicBezTo>
                  <a:pt x="71450" y="655314"/>
                  <a:pt x="73281" y="654691"/>
                  <a:pt x="74847" y="653444"/>
                </a:cubicBezTo>
                <a:cubicBezTo>
                  <a:pt x="76410" y="652200"/>
                  <a:pt x="77724" y="650147"/>
                  <a:pt x="78786" y="647285"/>
                </a:cubicBezTo>
                <a:cubicBezTo>
                  <a:pt x="79483" y="645451"/>
                  <a:pt x="80564" y="641393"/>
                  <a:pt x="82034" y="635111"/>
                </a:cubicBezTo>
                <a:cubicBezTo>
                  <a:pt x="83504" y="628830"/>
                  <a:pt x="84889" y="624430"/>
                  <a:pt x="86194" y="621910"/>
                </a:cubicBezTo>
                <a:cubicBezTo>
                  <a:pt x="87863" y="618645"/>
                  <a:pt x="89937" y="616210"/>
                  <a:pt x="92413" y="614606"/>
                </a:cubicBezTo>
                <a:cubicBezTo>
                  <a:pt x="94889" y="613002"/>
                  <a:pt x="97662" y="612199"/>
                  <a:pt x="100732" y="612197"/>
                </a:cubicBezTo>
                <a:cubicBezTo>
                  <a:pt x="104107" y="612193"/>
                  <a:pt x="107262" y="613168"/>
                  <a:pt x="110198" y="615124"/>
                </a:cubicBezTo>
                <a:cubicBezTo>
                  <a:pt x="113133" y="617082"/>
                  <a:pt x="115363" y="619940"/>
                  <a:pt x="116885" y="623700"/>
                </a:cubicBezTo>
                <a:cubicBezTo>
                  <a:pt x="118410" y="627460"/>
                  <a:pt x="119173" y="631641"/>
                  <a:pt x="119177" y="636241"/>
                </a:cubicBezTo>
                <a:cubicBezTo>
                  <a:pt x="119182" y="641309"/>
                  <a:pt x="118388" y="645778"/>
                  <a:pt x="116796" y="649651"/>
                </a:cubicBezTo>
                <a:cubicBezTo>
                  <a:pt x="115203" y="653523"/>
                  <a:pt x="112857" y="656502"/>
                  <a:pt x="109759" y="658587"/>
                </a:cubicBezTo>
                <a:cubicBezTo>
                  <a:pt x="106660" y="660674"/>
                  <a:pt x="103150" y="661797"/>
                  <a:pt x="99228" y="661956"/>
                </a:cubicBezTo>
                <a:lnTo>
                  <a:pt x="98582" y="653283"/>
                </a:lnTo>
                <a:cubicBezTo>
                  <a:pt x="102806" y="652812"/>
                  <a:pt x="105998" y="651232"/>
                  <a:pt x="108154" y="648541"/>
                </a:cubicBezTo>
                <a:cubicBezTo>
                  <a:pt x="110310" y="645850"/>
                  <a:pt x="111386" y="641876"/>
                  <a:pt x="111380" y="636623"/>
                </a:cubicBezTo>
                <a:cubicBezTo>
                  <a:pt x="111375" y="631150"/>
                  <a:pt x="110390" y="627164"/>
                  <a:pt x="108428" y="624663"/>
                </a:cubicBezTo>
                <a:cubicBezTo>
                  <a:pt x="106464" y="622163"/>
                  <a:pt x="104100" y="620913"/>
                  <a:pt x="101333" y="620917"/>
                </a:cubicBezTo>
                <a:cubicBezTo>
                  <a:pt x="98932" y="620919"/>
                  <a:pt x="96957" y="621806"/>
                  <a:pt x="95407" y="623580"/>
                </a:cubicBezTo>
                <a:cubicBezTo>
                  <a:pt x="93859" y="625322"/>
                  <a:pt x="92274" y="629870"/>
                  <a:pt x="90654" y="637225"/>
                </a:cubicBezTo>
                <a:cubicBezTo>
                  <a:pt x="89034" y="644579"/>
                  <a:pt x="87620" y="649624"/>
                  <a:pt x="86404" y="652363"/>
                </a:cubicBezTo>
                <a:cubicBezTo>
                  <a:pt x="84615" y="656343"/>
                  <a:pt x="82345" y="659284"/>
                  <a:pt x="79596" y="661181"/>
                </a:cubicBezTo>
                <a:cubicBezTo>
                  <a:pt x="76846" y="663081"/>
                  <a:pt x="73678" y="664032"/>
                  <a:pt x="70091" y="664035"/>
                </a:cubicBezTo>
                <a:cubicBezTo>
                  <a:pt x="66533" y="664039"/>
                  <a:pt x="63180" y="663000"/>
                  <a:pt x="60032" y="660921"/>
                </a:cubicBezTo>
                <a:cubicBezTo>
                  <a:pt x="56884" y="658840"/>
                  <a:pt x="54434" y="655851"/>
                  <a:pt x="52682" y="651951"/>
                </a:cubicBezTo>
                <a:cubicBezTo>
                  <a:pt x="50931" y="648051"/>
                  <a:pt x="50053" y="643660"/>
                  <a:pt x="50047" y="638779"/>
                </a:cubicBezTo>
                <a:cubicBezTo>
                  <a:pt x="50042" y="632593"/>
                  <a:pt x="50920" y="627407"/>
                  <a:pt x="52679" y="623224"/>
                </a:cubicBezTo>
                <a:cubicBezTo>
                  <a:pt x="54438" y="619041"/>
                  <a:pt x="57088" y="615759"/>
                  <a:pt x="60627" y="613378"/>
                </a:cubicBezTo>
                <a:cubicBezTo>
                  <a:pt x="64166" y="610996"/>
                  <a:pt x="68171" y="609740"/>
                  <a:pt x="72640" y="609612"/>
                </a:cubicBezTo>
                <a:close/>
                <a:moveTo>
                  <a:pt x="1068412" y="425487"/>
                </a:moveTo>
                <a:lnTo>
                  <a:pt x="1067025" y="426135"/>
                </a:lnTo>
                <a:lnTo>
                  <a:pt x="1067658" y="427553"/>
                </a:lnTo>
                <a:lnTo>
                  <a:pt x="1071699" y="429093"/>
                </a:lnTo>
                <a:lnTo>
                  <a:pt x="1073086" y="428446"/>
                </a:lnTo>
                <a:lnTo>
                  <a:pt x="1072453" y="427027"/>
                </a:lnTo>
                <a:close/>
                <a:moveTo>
                  <a:pt x="139584" y="387867"/>
                </a:moveTo>
                <a:lnTo>
                  <a:pt x="133481" y="390060"/>
                </a:lnTo>
                <a:lnTo>
                  <a:pt x="141070" y="395514"/>
                </a:lnTo>
                <a:lnTo>
                  <a:pt x="141729" y="394108"/>
                </a:lnTo>
                <a:close/>
                <a:moveTo>
                  <a:pt x="241442" y="386181"/>
                </a:moveTo>
                <a:lnTo>
                  <a:pt x="611736" y="675974"/>
                </a:lnTo>
                <a:lnTo>
                  <a:pt x="611736" y="792836"/>
                </a:lnTo>
                <a:lnTo>
                  <a:pt x="340668" y="580263"/>
                </a:lnTo>
                <a:lnTo>
                  <a:pt x="340668" y="600650"/>
                </a:lnTo>
                <a:lnTo>
                  <a:pt x="611736" y="813223"/>
                </a:lnTo>
                <a:lnTo>
                  <a:pt x="611736" y="884479"/>
                </a:lnTo>
                <a:lnTo>
                  <a:pt x="611736" y="901659"/>
                </a:lnTo>
                <a:lnTo>
                  <a:pt x="611736" y="1064419"/>
                </a:lnTo>
                <a:lnTo>
                  <a:pt x="240372" y="761588"/>
                </a:lnTo>
                <a:lnTo>
                  <a:pt x="240372" y="640649"/>
                </a:lnTo>
                <a:lnTo>
                  <a:pt x="511441" y="868557"/>
                </a:lnTo>
                <a:lnTo>
                  <a:pt x="511441" y="848367"/>
                </a:lnTo>
                <a:lnTo>
                  <a:pt x="240372" y="620458"/>
                </a:lnTo>
                <a:lnTo>
                  <a:pt x="240372" y="611029"/>
                </a:lnTo>
                <a:lnTo>
                  <a:pt x="240372" y="581650"/>
                </a:lnTo>
                <a:lnTo>
                  <a:pt x="240372" y="387805"/>
                </a:lnTo>
                <a:close/>
                <a:moveTo>
                  <a:pt x="1000721" y="385344"/>
                </a:moveTo>
                <a:lnTo>
                  <a:pt x="1000721" y="524823"/>
                </a:lnTo>
                <a:lnTo>
                  <a:pt x="1000721" y="581650"/>
                </a:lnTo>
                <a:lnTo>
                  <a:pt x="1000721" y="611029"/>
                </a:lnTo>
                <a:lnTo>
                  <a:pt x="1000721" y="620458"/>
                </a:lnTo>
                <a:lnTo>
                  <a:pt x="1000721" y="640649"/>
                </a:lnTo>
                <a:lnTo>
                  <a:pt x="1000721" y="729815"/>
                </a:lnTo>
                <a:lnTo>
                  <a:pt x="1000721" y="761590"/>
                </a:lnTo>
                <a:lnTo>
                  <a:pt x="727843" y="984109"/>
                </a:lnTo>
                <a:lnTo>
                  <a:pt x="727843" y="743318"/>
                </a:lnTo>
                <a:lnTo>
                  <a:pt x="711581" y="731108"/>
                </a:lnTo>
                <a:lnTo>
                  <a:pt x="708996" y="999478"/>
                </a:lnTo>
                <a:lnTo>
                  <a:pt x="629356" y="1064419"/>
                </a:lnTo>
                <a:lnTo>
                  <a:pt x="629356" y="936472"/>
                </a:lnTo>
                <a:lnTo>
                  <a:pt x="629356" y="901661"/>
                </a:lnTo>
                <a:lnTo>
                  <a:pt x="629356" y="884479"/>
                </a:lnTo>
                <a:lnTo>
                  <a:pt x="629356" y="813223"/>
                </a:lnTo>
                <a:lnTo>
                  <a:pt x="629356" y="792836"/>
                </a:lnTo>
                <a:lnTo>
                  <a:pt x="629356" y="713684"/>
                </a:lnTo>
                <a:lnTo>
                  <a:pt x="629356" y="675974"/>
                </a:lnTo>
                <a:lnTo>
                  <a:pt x="704948" y="616816"/>
                </a:lnTo>
                <a:lnTo>
                  <a:pt x="727843" y="633074"/>
                </a:lnTo>
                <a:lnTo>
                  <a:pt x="727843" y="598900"/>
                </a:lnTo>
                <a:lnTo>
                  <a:pt x="811874" y="533135"/>
                </a:lnTo>
                <a:lnTo>
                  <a:pt x="811874" y="692753"/>
                </a:lnTo>
                <a:lnTo>
                  <a:pt x="818989" y="697806"/>
                </a:lnTo>
                <a:lnTo>
                  <a:pt x="824320" y="693634"/>
                </a:lnTo>
                <a:lnTo>
                  <a:pt x="826767" y="521479"/>
                </a:lnTo>
                <a:lnTo>
                  <a:pt x="906076" y="459415"/>
                </a:lnTo>
                <a:lnTo>
                  <a:pt x="906076" y="735046"/>
                </a:lnTo>
                <a:lnTo>
                  <a:pt x="811874" y="803060"/>
                </a:lnTo>
                <a:lnTo>
                  <a:pt x="811874" y="825590"/>
                </a:lnTo>
                <a:lnTo>
                  <a:pt x="920302" y="746030"/>
                </a:lnTo>
                <a:lnTo>
                  <a:pt x="920302" y="448281"/>
                </a:lnTo>
                <a:close/>
                <a:moveTo>
                  <a:pt x="1090736" y="351628"/>
                </a:moveTo>
                <a:lnTo>
                  <a:pt x="1121951" y="376473"/>
                </a:lnTo>
                <a:cubicBezTo>
                  <a:pt x="1100784" y="379125"/>
                  <a:pt x="1087947" y="375408"/>
                  <a:pt x="1083443" y="365322"/>
                </a:cubicBezTo>
                <a:lnTo>
                  <a:pt x="1087962" y="352925"/>
                </a:lnTo>
                <a:close/>
                <a:moveTo>
                  <a:pt x="159807" y="330341"/>
                </a:moveTo>
                <a:cubicBezTo>
                  <a:pt x="168361" y="334537"/>
                  <a:pt x="177750" y="352979"/>
                  <a:pt x="187969" y="385664"/>
                </a:cubicBezTo>
                <a:lnTo>
                  <a:pt x="186652" y="388477"/>
                </a:lnTo>
                <a:lnTo>
                  <a:pt x="185275" y="387801"/>
                </a:lnTo>
                <a:cubicBezTo>
                  <a:pt x="174752" y="364575"/>
                  <a:pt x="164026" y="347784"/>
                  <a:pt x="153102" y="337427"/>
                </a:cubicBezTo>
                <a:lnTo>
                  <a:pt x="151727" y="336753"/>
                </a:lnTo>
                <a:lnTo>
                  <a:pt x="150408" y="339564"/>
                </a:lnTo>
                <a:lnTo>
                  <a:pt x="149033" y="338890"/>
                </a:lnTo>
                <a:lnTo>
                  <a:pt x="148325" y="380049"/>
                </a:lnTo>
                <a:lnTo>
                  <a:pt x="149699" y="380723"/>
                </a:lnTo>
                <a:cubicBezTo>
                  <a:pt x="153671" y="382671"/>
                  <a:pt x="160710" y="382089"/>
                  <a:pt x="170814" y="378977"/>
                </a:cubicBezTo>
                <a:lnTo>
                  <a:pt x="172188" y="379651"/>
                </a:lnTo>
                <a:cubicBezTo>
                  <a:pt x="177554" y="393045"/>
                  <a:pt x="180693" y="418796"/>
                  <a:pt x="181604" y="456907"/>
                </a:cubicBezTo>
                <a:lnTo>
                  <a:pt x="178967" y="462531"/>
                </a:lnTo>
                <a:cubicBezTo>
                  <a:pt x="177940" y="464719"/>
                  <a:pt x="173396" y="464793"/>
                  <a:pt x="165331" y="462759"/>
                </a:cubicBezTo>
                <a:lnTo>
                  <a:pt x="97199" y="424141"/>
                </a:lnTo>
                <a:lnTo>
                  <a:pt x="92415" y="423526"/>
                </a:lnTo>
                <a:lnTo>
                  <a:pt x="91699" y="421444"/>
                </a:lnTo>
                <a:lnTo>
                  <a:pt x="92358" y="420039"/>
                </a:lnTo>
                <a:lnTo>
                  <a:pt x="103961" y="420542"/>
                </a:lnTo>
                <a:lnTo>
                  <a:pt x="104675" y="422622"/>
                </a:lnTo>
                <a:lnTo>
                  <a:pt x="119742" y="426556"/>
                </a:lnTo>
                <a:cubicBezTo>
                  <a:pt x="132573" y="432852"/>
                  <a:pt x="138548" y="436935"/>
                  <a:pt x="137668" y="438811"/>
                </a:cubicBezTo>
                <a:lnTo>
                  <a:pt x="142452" y="439428"/>
                </a:lnTo>
                <a:lnTo>
                  <a:pt x="143168" y="441507"/>
                </a:lnTo>
                <a:lnTo>
                  <a:pt x="144542" y="442183"/>
                </a:lnTo>
                <a:lnTo>
                  <a:pt x="146577" y="441451"/>
                </a:lnTo>
                <a:lnTo>
                  <a:pt x="147952" y="442125"/>
                </a:lnTo>
                <a:lnTo>
                  <a:pt x="171377" y="457079"/>
                </a:lnTo>
                <a:lnTo>
                  <a:pt x="173412" y="456347"/>
                </a:lnTo>
                <a:lnTo>
                  <a:pt x="174071" y="454941"/>
                </a:lnTo>
                <a:lnTo>
                  <a:pt x="170107" y="420136"/>
                </a:lnTo>
                <a:lnTo>
                  <a:pt x="164218" y="393036"/>
                </a:lnTo>
                <a:lnTo>
                  <a:pt x="148492" y="390508"/>
                </a:lnTo>
                <a:lnTo>
                  <a:pt x="150144" y="408613"/>
                </a:lnTo>
                <a:lnTo>
                  <a:pt x="143327" y="408727"/>
                </a:lnTo>
                <a:lnTo>
                  <a:pt x="116492" y="393831"/>
                </a:lnTo>
                <a:lnTo>
                  <a:pt x="103459" y="389168"/>
                </a:lnTo>
                <a:cubicBezTo>
                  <a:pt x="104779" y="386355"/>
                  <a:pt x="104063" y="384275"/>
                  <a:pt x="101314" y="382926"/>
                </a:cubicBezTo>
                <a:lnTo>
                  <a:pt x="100599" y="380845"/>
                </a:lnTo>
                <a:lnTo>
                  <a:pt x="101918" y="378034"/>
                </a:lnTo>
                <a:lnTo>
                  <a:pt x="108022" y="375840"/>
                </a:lnTo>
                <a:lnTo>
                  <a:pt x="123142" y="383259"/>
                </a:lnTo>
                <a:lnTo>
                  <a:pt x="140133" y="379488"/>
                </a:lnTo>
                <a:lnTo>
                  <a:pt x="141006" y="348787"/>
                </a:lnTo>
                <a:lnTo>
                  <a:pt x="143041" y="348055"/>
                </a:lnTo>
                <a:lnTo>
                  <a:pt x="144965" y="340352"/>
                </a:lnTo>
                <a:lnTo>
                  <a:pt x="147602" y="334730"/>
                </a:lnTo>
                <a:cubicBezTo>
                  <a:pt x="152990" y="330455"/>
                  <a:pt x="157058" y="328991"/>
                  <a:pt x="159807" y="330341"/>
                </a:cubicBezTo>
                <a:close/>
                <a:moveTo>
                  <a:pt x="985204" y="255885"/>
                </a:moveTo>
                <a:lnTo>
                  <a:pt x="986346" y="256918"/>
                </a:lnTo>
                <a:cubicBezTo>
                  <a:pt x="991631" y="264930"/>
                  <a:pt x="993393" y="276234"/>
                  <a:pt x="991636" y="290829"/>
                </a:cubicBezTo>
                <a:lnTo>
                  <a:pt x="989616" y="293166"/>
                </a:lnTo>
                <a:cubicBezTo>
                  <a:pt x="987059" y="294555"/>
                  <a:pt x="977892" y="291820"/>
                  <a:pt x="962115" y="284961"/>
                </a:cubicBezTo>
                <a:lnTo>
                  <a:pt x="958687" y="281864"/>
                </a:lnTo>
                <a:lnTo>
                  <a:pt x="959697" y="280696"/>
                </a:lnTo>
                <a:cubicBezTo>
                  <a:pt x="971624" y="279451"/>
                  <a:pt x="978374" y="277920"/>
                  <a:pt x="979944" y="276101"/>
                </a:cubicBezTo>
                <a:cubicBezTo>
                  <a:pt x="982636" y="272987"/>
                  <a:pt x="984389" y="266248"/>
                  <a:pt x="985204" y="255885"/>
                </a:cubicBezTo>
                <a:close/>
                <a:moveTo>
                  <a:pt x="620391" y="197292"/>
                </a:moveTo>
                <a:lnTo>
                  <a:pt x="620546" y="197560"/>
                </a:lnTo>
                <a:lnTo>
                  <a:pt x="620702" y="197292"/>
                </a:lnTo>
                <a:lnTo>
                  <a:pt x="620749" y="197906"/>
                </a:lnTo>
                <a:lnTo>
                  <a:pt x="634499" y="221555"/>
                </a:lnTo>
                <a:cubicBezTo>
                  <a:pt x="669641" y="281407"/>
                  <a:pt x="717756" y="360162"/>
                  <a:pt x="724362" y="378432"/>
                </a:cubicBezTo>
                <a:cubicBezTo>
                  <a:pt x="731913" y="399310"/>
                  <a:pt x="733220" y="407380"/>
                  <a:pt x="733220" y="423293"/>
                </a:cubicBezTo>
                <a:cubicBezTo>
                  <a:pt x="733220" y="478991"/>
                  <a:pt x="687282" y="527051"/>
                  <a:pt x="640491" y="536803"/>
                </a:cubicBezTo>
                <a:lnTo>
                  <a:pt x="620579" y="538542"/>
                </a:lnTo>
                <a:lnTo>
                  <a:pt x="620577" y="538548"/>
                </a:lnTo>
                <a:lnTo>
                  <a:pt x="620546" y="538546"/>
                </a:lnTo>
                <a:lnTo>
                  <a:pt x="620515" y="538548"/>
                </a:lnTo>
                <a:lnTo>
                  <a:pt x="620515" y="538542"/>
                </a:lnTo>
                <a:lnTo>
                  <a:pt x="600604" y="536803"/>
                </a:lnTo>
                <a:cubicBezTo>
                  <a:pt x="553813" y="527051"/>
                  <a:pt x="507874" y="478991"/>
                  <a:pt x="507874" y="423293"/>
                </a:cubicBezTo>
                <a:cubicBezTo>
                  <a:pt x="507874" y="407380"/>
                  <a:pt x="509179" y="399310"/>
                  <a:pt x="516730" y="378432"/>
                </a:cubicBezTo>
                <a:cubicBezTo>
                  <a:pt x="523337" y="360162"/>
                  <a:pt x="571451" y="281407"/>
                  <a:pt x="606593" y="221555"/>
                </a:cubicBezTo>
                <a:lnTo>
                  <a:pt x="620345" y="197906"/>
                </a:lnTo>
                <a:close/>
                <a:moveTo>
                  <a:pt x="322189" y="193386"/>
                </a:moveTo>
                <a:cubicBezTo>
                  <a:pt x="325769" y="193693"/>
                  <a:pt x="328763" y="195301"/>
                  <a:pt x="331170" y="198211"/>
                </a:cubicBezTo>
                <a:lnTo>
                  <a:pt x="326959" y="210022"/>
                </a:lnTo>
                <a:lnTo>
                  <a:pt x="323467" y="213043"/>
                </a:lnTo>
                <a:lnTo>
                  <a:pt x="319168" y="212674"/>
                </a:lnTo>
                <a:lnTo>
                  <a:pt x="317559" y="205899"/>
                </a:lnTo>
                <a:lnTo>
                  <a:pt x="315411" y="205716"/>
                </a:lnTo>
                <a:lnTo>
                  <a:pt x="314426" y="204524"/>
                </a:lnTo>
                <a:lnTo>
                  <a:pt x="314605" y="202326"/>
                </a:lnTo>
                <a:lnTo>
                  <a:pt x="313621" y="201136"/>
                </a:lnTo>
                <a:lnTo>
                  <a:pt x="307175" y="200586"/>
                </a:lnTo>
                <a:lnTo>
                  <a:pt x="309682" y="196375"/>
                </a:lnTo>
                <a:cubicBezTo>
                  <a:pt x="314439" y="194077"/>
                  <a:pt x="318608" y="193081"/>
                  <a:pt x="322189" y="193386"/>
                </a:cubicBezTo>
                <a:close/>
                <a:moveTo>
                  <a:pt x="1011953" y="180180"/>
                </a:moveTo>
                <a:lnTo>
                  <a:pt x="1013095" y="181213"/>
                </a:lnTo>
                <a:cubicBezTo>
                  <a:pt x="1021695" y="196380"/>
                  <a:pt x="1021058" y="209676"/>
                  <a:pt x="1011186" y="221102"/>
                </a:cubicBezTo>
                <a:lnTo>
                  <a:pt x="1012328" y="222135"/>
                </a:lnTo>
                <a:cubicBezTo>
                  <a:pt x="1014797" y="219279"/>
                  <a:pt x="1020624" y="220383"/>
                  <a:pt x="1029813" y="225448"/>
                </a:cubicBezTo>
                <a:lnTo>
                  <a:pt x="1032364" y="231916"/>
                </a:lnTo>
                <a:cubicBezTo>
                  <a:pt x="1026771" y="234723"/>
                  <a:pt x="1009085" y="234001"/>
                  <a:pt x="979301" y="229747"/>
                </a:cubicBezTo>
                <a:cubicBezTo>
                  <a:pt x="953156" y="238028"/>
                  <a:pt x="932192" y="242668"/>
                  <a:pt x="916409" y="243664"/>
                </a:cubicBezTo>
                <a:cubicBezTo>
                  <a:pt x="909908" y="243340"/>
                  <a:pt x="902220" y="241247"/>
                  <a:pt x="893346" y="237390"/>
                </a:cubicBezTo>
                <a:lnTo>
                  <a:pt x="893212" y="235189"/>
                </a:lnTo>
                <a:lnTo>
                  <a:pt x="894222" y="234021"/>
                </a:lnTo>
                <a:cubicBezTo>
                  <a:pt x="928475" y="236765"/>
                  <a:pt x="952733" y="233022"/>
                  <a:pt x="966999" y="222792"/>
                </a:cubicBezTo>
                <a:lnTo>
                  <a:pt x="968008" y="221622"/>
                </a:lnTo>
                <a:lnTo>
                  <a:pt x="965590" y="217357"/>
                </a:lnTo>
                <a:lnTo>
                  <a:pt x="959000" y="215564"/>
                </a:lnTo>
                <a:lnTo>
                  <a:pt x="954296" y="209234"/>
                </a:lnTo>
                <a:lnTo>
                  <a:pt x="949726" y="205104"/>
                </a:lnTo>
                <a:lnTo>
                  <a:pt x="951745" y="202766"/>
                </a:lnTo>
                <a:cubicBezTo>
                  <a:pt x="974916" y="216767"/>
                  <a:pt x="988856" y="221042"/>
                  <a:pt x="993569" y="215588"/>
                </a:cubicBezTo>
                <a:cubicBezTo>
                  <a:pt x="999308" y="215225"/>
                  <a:pt x="1004533" y="212317"/>
                  <a:pt x="1009244" y="206865"/>
                </a:cubicBezTo>
                <a:cubicBezTo>
                  <a:pt x="1009478" y="190893"/>
                  <a:pt x="1010382" y="181999"/>
                  <a:pt x="1011953" y="180180"/>
                </a:cubicBezTo>
                <a:close/>
                <a:moveTo>
                  <a:pt x="623033" y="162573"/>
                </a:moveTo>
                <a:cubicBezTo>
                  <a:pt x="496152" y="162573"/>
                  <a:pt x="381282" y="215165"/>
                  <a:pt x="298132" y="300196"/>
                </a:cubicBezTo>
                <a:lnTo>
                  <a:pt x="241442" y="386181"/>
                </a:lnTo>
                <a:lnTo>
                  <a:pt x="240372" y="385342"/>
                </a:lnTo>
                <a:lnTo>
                  <a:pt x="240372" y="387805"/>
                </a:lnTo>
                <a:lnTo>
                  <a:pt x="199662" y="449553"/>
                </a:lnTo>
                <a:cubicBezTo>
                  <a:pt x="176412" y="505769"/>
                  <a:pt x="163554" y="567574"/>
                  <a:pt x="163554" y="632451"/>
                </a:cubicBezTo>
                <a:cubicBezTo>
                  <a:pt x="163554" y="891959"/>
                  <a:pt x="369269" y="1102331"/>
                  <a:pt x="623033" y="1102331"/>
                </a:cubicBezTo>
                <a:cubicBezTo>
                  <a:pt x="876796" y="1102331"/>
                  <a:pt x="1082512" y="891959"/>
                  <a:pt x="1082512" y="632451"/>
                </a:cubicBezTo>
                <a:cubicBezTo>
                  <a:pt x="1082512" y="372945"/>
                  <a:pt x="876796" y="162573"/>
                  <a:pt x="623033" y="162573"/>
                </a:cubicBezTo>
                <a:close/>
                <a:moveTo>
                  <a:pt x="272629" y="146736"/>
                </a:moveTo>
                <a:lnTo>
                  <a:pt x="276927" y="147102"/>
                </a:lnTo>
                <a:cubicBezTo>
                  <a:pt x="277521" y="151579"/>
                  <a:pt x="274535" y="161650"/>
                  <a:pt x="267964" y="177317"/>
                </a:cubicBezTo>
                <a:lnTo>
                  <a:pt x="274222" y="206618"/>
                </a:lnTo>
                <a:lnTo>
                  <a:pt x="275387" y="205611"/>
                </a:lnTo>
                <a:lnTo>
                  <a:pt x="276465" y="192426"/>
                </a:lnTo>
                <a:lnTo>
                  <a:pt x="278614" y="192611"/>
                </a:lnTo>
                <a:lnTo>
                  <a:pt x="279778" y="191604"/>
                </a:lnTo>
                <a:lnTo>
                  <a:pt x="282201" y="175215"/>
                </a:lnTo>
                <a:lnTo>
                  <a:pt x="284350" y="175399"/>
                </a:lnTo>
                <a:lnTo>
                  <a:pt x="285334" y="176589"/>
                </a:lnTo>
                <a:cubicBezTo>
                  <a:pt x="288616" y="180558"/>
                  <a:pt x="288466" y="186815"/>
                  <a:pt x="284880" y="195359"/>
                </a:cubicBezTo>
                <a:lnTo>
                  <a:pt x="308511" y="223934"/>
                </a:lnTo>
                <a:lnTo>
                  <a:pt x="311284" y="229704"/>
                </a:lnTo>
                <a:lnTo>
                  <a:pt x="313432" y="229887"/>
                </a:lnTo>
                <a:lnTo>
                  <a:pt x="314417" y="231077"/>
                </a:lnTo>
                <a:cubicBezTo>
                  <a:pt x="316803" y="237182"/>
                  <a:pt x="317221" y="240907"/>
                  <a:pt x="315669" y="242249"/>
                </a:cubicBezTo>
                <a:lnTo>
                  <a:pt x="313339" y="244262"/>
                </a:lnTo>
                <a:cubicBezTo>
                  <a:pt x="307869" y="243549"/>
                  <a:pt x="299569" y="248002"/>
                  <a:pt x="288444" y="257623"/>
                </a:cubicBezTo>
                <a:lnTo>
                  <a:pt x="283960" y="286007"/>
                </a:lnTo>
                <a:lnTo>
                  <a:pt x="280287" y="291225"/>
                </a:lnTo>
                <a:lnTo>
                  <a:pt x="274465" y="296258"/>
                </a:lnTo>
                <a:lnTo>
                  <a:pt x="263720" y="295341"/>
                </a:lnTo>
                <a:lnTo>
                  <a:pt x="260766" y="291768"/>
                </a:lnTo>
                <a:lnTo>
                  <a:pt x="261127" y="287374"/>
                </a:lnTo>
                <a:lnTo>
                  <a:pt x="266769" y="284536"/>
                </a:lnTo>
                <a:cubicBezTo>
                  <a:pt x="274214" y="269929"/>
                  <a:pt x="279562" y="253053"/>
                  <a:pt x="282810" y="233907"/>
                </a:cubicBezTo>
                <a:lnTo>
                  <a:pt x="285138" y="231893"/>
                </a:lnTo>
                <a:lnTo>
                  <a:pt x="286123" y="233084"/>
                </a:lnTo>
                <a:lnTo>
                  <a:pt x="286835" y="250847"/>
                </a:lnTo>
                <a:cubicBezTo>
                  <a:pt x="298476" y="240779"/>
                  <a:pt x="302329" y="233362"/>
                  <a:pt x="298390" y="228601"/>
                </a:cubicBezTo>
                <a:lnTo>
                  <a:pt x="285951" y="208727"/>
                </a:lnTo>
                <a:lnTo>
                  <a:pt x="281474" y="210558"/>
                </a:lnTo>
                <a:lnTo>
                  <a:pt x="278607" y="219163"/>
                </a:lnTo>
                <a:lnTo>
                  <a:pt x="277443" y="220170"/>
                </a:lnTo>
                <a:cubicBezTo>
                  <a:pt x="274458" y="221390"/>
                  <a:pt x="271325" y="220016"/>
                  <a:pt x="268041" y="216047"/>
                </a:cubicBezTo>
                <a:cubicBezTo>
                  <a:pt x="264407" y="198772"/>
                  <a:pt x="261603" y="188943"/>
                  <a:pt x="259634" y="186560"/>
                </a:cubicBezTo>
                <a:lnTo>
                  <a:pt x="257306" y="188574"/>
                </a:lnTo>
                <a:lnTo>
                  <a:pt x="256321" y="187384"/>
                </a:lnTo>
                <a:cubicBezTo>
                  <a:pt x="258353" y="180182"/>
                  <a:pt x="257518" y="172735"/>
                  <a:pt x="253821" y="165041"/>
                </a:cubicBezTo>
                <a:cubicBezTo>
                  <a:pt x="251713" y="161420"/>
                  <a:pt x="251565" y="158826"/>
                  <a:pt x="253375" y="157259"/>
                </a:cubicBezTo>
                <a:lnTo>
                  <a:pt x="260807" y="159002"/>
                </a:lnTo>
                <a:lnTo>
                  <a:pt x="263761" y="162573"/>
                </a:lnTo>
                <a:lnTo>
                  <a:pt x="263579" y="164770"/>
                </a:lnTo>
                <a:lnTo>
                  <a:pt x="264564" y="165960"/>
                </a:lnTo>
                <a:lnTo>
                  <a:pt x="265728" y="164953"/>
                </a:lnTo>
                <a:lnTo>
                  <a:pt x="269136" y="149756"/>
                </a:lnTo>
                <a:close/>
                <a:moveTo>
                  <a:pt x="506147" y="97772"/>
                </a:moveTo>
                <a:lnTo>
                  <a:pt x="504653" y="98083"/>
                </a:lnTo>
                <a:lnTo>
                  <a:pt x="503462" y="99921"/>
                </a:lnTo>
                <a:lnTo>
                  <a:pt x="504071" y="102977"/>
                </a:lnTo>
                <a:lnTo>
                  <a:pt x="505565" y="102666"/>
                </a:lnTo>
                <a:close/>
                <a:moveTo>
                  <a:pt x="719436" y="96608"/>
                </a:moveTo>
                <a:lnTo>
                  <a:pt x="720923" y="96949"/>
                </a:lnTo>
                <a:lnTo>
                  <a:pt x="723231" y="100675"/>
                </a:lnTo>
                <a:cubicBezTo>
                  <a:pt x="720790" y="108636"/>
                  <a:pt x="718411" y="112353"/>
                  <a:pt x="716097" y="111822"/>
                </a:cubicBezTo>
                <a:lnTo>
                  <a:pt x="714610" y="111479"/>
                </a:lnTo>
                <a:lnTo>
                  <a:pt x="712302" y="107755"/>
                </a:lnTo>
                <a:cubicBezTo>
                  <a:pt x="715074" y="99868"/>
                  <a:pt x="717452" y="96151"/>
                  <a:pt x="719436" y="96608"/>
                </a:cubicBezTo>
                <a:close/>
                <a:moveTo>
                  <a:pt x="757145" y="95672"/>
                </a:moveTo>
                <a:cubicBezTo>
                  <a:pt x="761807" y="98163"/>
                  <a:pt x="765987" y="102851"/>
                  <a:pt x="769686" y="109737"/>
                </a:cubicBezTo>
                <a:cubicBezTo>
                  <a:pt x="769241" y="111766"/>
                  <a:pt x="767530" y="112438"/>
                  <a:pt x="764554" y="111756"/>
                </a:cubicBezTo>
                <a:cubicBezTo>
                  <a:pt x="761909" y="111148"/>
                  <a:pt x="756212" y="120495"/>
                  <a:pt x="747462" y="139794"/>
                </a:cubicBezTo>
                <a:lnTo>
                  <a:pt x="748950" y="140137"/>
                </a:lnTo>
                <a:cubicBezTo>
                  <a:pt x="766554" y="140625"/>
                  <a:pt x="776208" y="136981"/>
                  <a:pt x="777916" y="129205"/>
                </a:cubicBezTo>
                <a:lnTo>
                  <a:pt x="778249" y="127683"/>
                </a:lnTo>
                <a:lnTo>
                  <a:pt x="779737" y="128024"/>
                </a:lnTo>
                <a:cubicBezTo>
                  <a:pt x="784427" y="135138"/>
                  <a:pt x="786288" y="140893"/>
                  <a:pt x="785324" y="145287"/>
                </a:cubicBezTo>
                <a:cubicBezTo>
                  <a:pt x="784286" y="150020"/>
                  <a:pt x="771270" y="152360"/>
                  <a:pt x="746280" y="152307"/>
                </a:cubicBezTo>
                <a:cubicBezTo>
                  <a:pt x="739708" y="149023"/>
                  <a:pt x="736681" y="146199"/>
                  <a:pt x="737201" y="143831"/>
                </a:cubicBezTo>
                <a:lnTo>
                  <a:pt x="739873" y="131660"/>
                </a:lnTo>
                <a:close/>
                <a:moveTo>
                  <a:pt x="778336" y="84555"/>
                </a:moveTo>
                <a:cubicBezTo>
                  <a:pt x="783000" y="87046"/>
                  <a:pt x="784700" y="91165"/>
                  <a:pt x="783439" y="96913"/>
                </a:cubicBezTo>
                <a:lnTo>
                  <a:pt x="768714" y="99926"/>
                </a:lnTo>
                <a:lnTo>
                  <a:pt x="768227" y="95021"/>
                </a:lnTo>
                <a:lnTo>
                  <a:pt x="760454" y="94834"/>
                </a:lnTo>
                <a:lnTo>
                  <a:pt x="759301" y="92971"/>
                </a:lnTo>
                <a:lnTo>
                  <a:pt x="759968" y="89928"/>
                </a:lnTo>
                <a:cubicBezTo>
                  <a:pt x="760562" y="87224"/>
                  <a:pt x="766684" y="85433"/>
                  <a:pt x="778336" y="84555"/>
                </a:cubicBezTo>
                <a:close/>
                <a:moveTo>
                  <a:pt x="782888" y="42453"/>
                </a:moveTo>
                <a:lnTo>
                  <a:pt x="784376" y="42793"/>
                </a:lnTo>
                <a:lnTo>
                  <a:pt x="787837" y="48382"/>
                </a:lnTo>
                <a:lnTo>
                  <a:pt x="787169" y="51425"/>
                </a:lnTo>
                <a:lnTo>
                  <a:pt x="784012" y="58690"/>
                </a:lnTo>
                <a:lnTo>
                  <a:pt x="787474" y="64280"/>
                </a:lnTo>
                <a:lnTo>
                  <a:pt x="787139" y="65800"/>
                </a:lnTo>
                <a:cubicBezTo>
                  <a:pt x="786695" y="67829"/>
                  <a:pt x="784489" y="68389"/>
                  <a:pt x="780522" y="67479"/>
                </a:cubicBezTo>
                <a:lnTo>
                  <a:pt x="778699" y="68658"/>
                </a:lnTo>
                <a:lnTo>
                  <a:pt x="778366" y="70180"/>
                </a:lnTo>
                <a:lnTo>
                  <a:pt x="778518" y="76607"/>
                </a:lnTo>
                <a:lnTo>
                  <a:pt x="773388" y="78626"/>
                </a:lnTo>
                <a:lnTo>
                  <a:pt x="767436" y="77260"/>
                </a:lnTo>
                <a:lnTo>
                  <a:pt x="769773" y="66609"/>
                </a:lnTo>
                <a:lnTo>
                  <a:pt x="764642" y="68628"/>
                </a:lnTo>
                <a:lnTo>
                  <a:pt x="761181" y="63040"/>
                </a:lnTo>
                <a:lnTo>
                  <a:pt x="762517" y="56953"/>
                </a:lnTo>
                <a:close/>
                <a:moveTo>
                  <a:pt x="740714" y="42363"/>
                </a:moveTo>
                <a:lnTo>
                  <a:pt x="742202" y="42703"/>
                </a:lnTo>
                <a:lnTo>
                  <a:pt x="749461" y="52361"/>
                </a:lnTo>
                <a:lnTo>
                  <a:pt x="757566" y="51024"/>
                </a:lnTo>
                <a:lnTo>
                  <a:pt x="759541" y="56270"/>
                </a:lnTo>
                <a:cubicBezTo>
                  <a:pt x="754353" y="59341"/>
                  <a:pt x="750436" y="60575"/>
                  <a:pt x="747792" y="59967"/>
                </a:cubicBezTo>
                <a:lnTo>
                  <a:pt x="747124" y="63010"/>
                </a:lnTo>
                <a:cubicBezTo>
                  <a:pt x="751933" y="64825"/>
                  <a:pt x="754080" y="66914"/>
                  <a:pt x="753560" y="69281"/>
                </a:cubicBezTo>
                <a:lnTo>
                  <a:pt x="752559" y="73846"/>
                </a:lnTo>
                <a:cubicBezTo>
                  <a:pt x="747087" y="71879"/>
                  <a:pt x="742956" y="69334"/>
                  <a:pt x="740171" y="66208"/>
                </a:cubicBezTo>
                <a:cubicBezTo>
                  <a:pt x="728802" y="72122"/>
                  <a:pt x="720362" y="74980"/>
                  <a:pt x="714849" y="74780"/>
                </a:cubicBezTo>
                <a:lnTo>
                  <a:pt x="711205" y="77140"/>
                </a:lnTo>
                <a:lnTo>
                  <a:pt x="709718" y="76799"/>
                </a:lnTo>
                <a:lnTo>
                  <a:pt x="710386" y="73756"/>
                </a:lnTo>
                <a:cubicBezTo>
                  <a:pt x="726544" y="61838"/>
                  <a:pt x="736653" y="51374"/>
                  <a:pt x="740714" y="42363"/>
                </a:cubicBezTo>
                <a:close/>
                <a:moveTo>
                  <a:pt x="483530" y="38827"/>
                </a:moveTo>
                <a:lnTo>
                  <a:pt x="488925" y="42481"/>
                </a:lnTo>
                <a:lnTo>
                  <a:pt x="489533" y="45535"/>
                </a:lnTo>
                <a:cubicBezTo>
                  <a:pt x="484648" y="55746"/>
                  <a:pt x="482082" y="63704"/>
                  <a:pt x="481835" y="69414"/>
                </a:cubicBezTo>
                <a:lnTo>
                  <a:pt x="489028" y="74282"/>
                </a:lnTo>
                <a:cubicBezTo>
                  <a:pt x="489837" y="78356"/>
                  <a:pt x="487179" y="88457"/>
                  <a:pt x="481050" y="104584"/>
                </a:cubicBezTo>
                <a:cubicBezTo>
                  <a:pt x="488041" y="108434"/>
                  <a:pt x="491941" y="112396"/>
                  <a:pt x="492750" y="116471"/>
                </a:cubicBezTo>
                <a:lnTo>
                  <a:pt x="493360" y="119527"/>
                </a:lnTo>
                <a:lnTo>
                  <a:pt x="489789" y="125042"/>
                </a:lnTo>
                <a:lnTo>
                  <a:pt x="483812" y="126285"/>
                </a:lnTo>
                <a:lnTo>
                  <a:pt x="480216" y="123852"/>
                </a:lnTo>
                <a:lnTo>
                  <a:pt x="480494" y="117429"/>
                </a:lnTo>
                <a:lnTo>
                  <a:pt x="475402" y="115305"/>
                </a:lnTo>
                <a:cubicBezTo>
                  <a:pt x="473563" y="100838"/>
                  <a:pt x="473825" y="89114"/>
                  <a:pt x="476188" y="80136"/>
                </a:cubicBezTo>
                <a:lnTo>
                  <a:pt x="474694" y="80447"/>
                </a:lnTo>
                <a:lnTo>
                  <a:pt x="471096" y="78012"/>
                </a:lnTo>
                <a:lnTo>
                  <a:pt x="474617" y="56594"/>
                </a:lnTo>
                <a:lnTo>
                  <a:pt x="473122" y="56907"/>
                </a:lnTo>
                <a:lnTo>
                  <a:pt x="468336" y="56310"/>
                </a:lnTo>
                <a:cubicBezTo>
                  <a:pt x="466091" y="81529"/>
                  <a:pt x="466556" y="102118"/>
                  <a:pt x="469731" y="118077"/>
                </a:cubicBezTo>
                <a:lnTo>
                  <a:pt x="473656" y="129991"/>
                </a:lnTo>
                <a:lnTo>
                  <a:pt x="472467" y="131829"/>
                </a:lnTo>
                <a:lnTo>
                  <a:pt x="469478" y="132450"/>
                </a:lnTo>
                <a:lnTo>
                  <a:pt x="465882" y="130017"/>
                </a:lnTo>
                <a:lnTo>
                  <a:pt x="457676" y="88760"/>
                </a:lnTo>
                <a:cubicBezTo>
                  <a:pt x="456334" y="64642"/>
                  <a:pt x="458986" y="51891"/>
                  <a:pt x="465626" y="50510"/>
                </a:cubicBezTo>
                <a:close/>
                <a:moveTo>
                  <a:pt x="556744" y="23599"/>
                </a:moveTo>
                <a:lnTo>
                  <a:pt x="562442" y="28777"/>
                </a:lnTo>
                <a:lnTo>
                  <a:pt x="562745" y="30306"/>
                </a:lnTo>
                <a:cubicBezTo>
                  <a:pt x="563219" y="32683"/>
                  <a:pt x="555756" y="36887"/>
                  <a:pt x="540359" y="42919"/>
                </a:cubicBezTo>
                <a:cubicBezTo>
                  <a:pt x="531615" y="51103"/>
                  <a:pt x="527951" y="58759"/>
                  <a:pt x="529369" y="65890"/>
                </a:cubicBezTo>
                <a:cubicBezTo>
                  <a:pt x="532358" y="65269"/>
                  <a:pt x="534054" y="65976"/>
                  <a:pt x="534459" y="68014"/>
                </a:cubicBezTo>
                <a:lnTo>
                  <a:pt x="535372" y="72598"/>
                </a:lnTo>
                <a:cubicBezTo>
                  <a:pt x="532050" y="73288"/>
                  <a:pt x="530076" y="79002"/>
                  <a:pt x="529446" y="89743"/>
                </a:cubicBezTo>
                <a:lnTo>
                  <a:pt x="531853" y="94016"/>
                </a:lnTo>
                <a:lnTo>
                  <a:pt x="536335" y="93084"/>
                </a:lnTo>
                <a:cubicBezTo>
                  <a:pt x="546920" y="78504"/>
                  <a:pt x="553461" y="67067"/>
                  <a:pt x="555959" y="58767"/>
                </a:cubicBezTo>
                <a:lnTo>
                  <a:pt x="552973" y="59388"/>
                </a:lnTo>
                <a:lnTo>
                  <a:pt x="552365" y="56334"/>
                </a:lnTo>
                <a:lnTo>
                  <a:pt x="554744" y="52656"/>
                </a:lnTo>
                <a:lnTo>
                  <a:pt x="559228" y="51722"/>
                </a:lnTo>
                <a:cubicBezTo>
                  <a:pt x="562215" y="51101"/>
                  <a:pt x="564114" y="52828"/>
                  <a:pt x="564925" y="56903"/>
                </a:cubicBezTo>
                <a:cubicBezTo>
                  <a:pt x="556636" y="83026"/>
                  <a:pt x="546516" y="97330"/>
                  <a:pt x="534561" y="99816"/>
                </a:cubicBezTo>
                <a:lnTo>
                  <a:pt x="530079" y="100750"/>
                </a:lnTo>
                <a:lnTo>
                  <a:pt x="531877" y="101966"/>
                </a:lnTo>
                <a:lnTo>
                  <a:pt x="532232" y="119396"/>
                </a:lnTo>
                <a:lnTo>
                  <a:pt x="541604" y="150862"/>
                </a:lnTo>
                <a:lnTo>
                  <a:pt x="540414" y="152700"/>
                </a:lnTo>
                <a:lnTo>
                  <a:pt x="540718" y="154229"/>
                </a:lnTo>
                <a:lnTo>
                  <a:pt x="543427" y="160029"/>
                </a:lnTo>
                <a:cubicBezTo>
                  <a:pt x="543630" y="161047"/>
                  <a:pt x="543284" y="161916"/>
                  <a:pt x="542389" y="162633"/>
                </a:cubicBezTo>
                <a:lnTo>
                  <a:pt x="541192" y="163101"/>
                </a:lnTo>
                <a:lnTo>
                  <a:pt x="575328" y="157774"/>
                </a:lnTo>
                <a:cubicBezTo>
                  <a:pt x="591014" y="156144"/>
                  <a:pt x="606928" y="155309"/>
                  <a:pt x="623033" y="155309"/>
                </a:cubicBezTo>
                <a:cubicBezTo>
                  <a:pt x="639139" y="155309"/>
                  <a:pt x="655053" y="156144"/>
                  <a:pt x="670738" y="157774"/>
                </a:cubicBezTo>
                <a:lnTo>
                  <a:pt x="704846" y="163097"/>
                </a:lnTo>
                <a:lnTo>
                  <a:pt x="706414" y="155944"/>
                </a:lnTo>
                <a:lnTo>
                  <a:pt x="713396" y="138370"/>
                </a:lnTo>
                <a:lnTo>
                  <a:pt x="712243" y="136506"/>
                </a:lnTo>
                <a:lnTo>
                  <a:pt x="710755" y="136165"/>
                </a:lnTo>
                <a:cubicBezTo>
                  <a:pt x="705783" y="141415"/>
                  <a:pt x="698173" y="142865"/>
                  <a:pt x="687922" y="140513"/>
                </a:cubicBezTo>
                <a:lnTo>
                  <a:pt x="686770" y="138650"/>
                </a:lnTo>
                <a:lnTo>
                  <a:pt x="687438" y="135607"/>
                </a:lnTo>
                <a:cubicBezTo>
                  <a:pt x="709397" y="125731"/>
                  <a:pt x="721209" y="119387"/>
                  <a:pt x="722869" y="116572"/>
                </a:cubicBezTo>
                <a:lnTo>
                  <a:pt x="728361" y="98655"/>
                </a:lnTo>
                <a:lnTo>
                  <a:pt x="726055" y="94931"/>
                </a:lnTo>
                <a:cubicBezTo>
                  <a:pt x="726721" y="91888"/>
                  <a:pt x="728544" y="90707"/>
                  <a:pt x="731520" y="91390"/>
                </a:cubicBezTo>
                <a:lnTo>
                  <a:pt x="733341" y="90209"/>
                </a:lnTo>
                <a:lnTo>
                  <a:pt x="733674" y="88689"/>
                </a:lnTo>
                <a:lnTo>
                  <a:pt x="725416" y="83597"/>
                </a:lnTo>
                <a:lnTo>
                  <a:pt x="725750" y="82075"/>
                </a:lnTo>
                <a:lnTo>
                  <a:pt x="742144" y="71456"/>
                </a:lnTo>
                <a:lnTo>
                  <a:pt x="749248" y="74685"/>
                </a:lnTo>
                <a:lnTo>
                  <a:pt x="754047" y="74187"/>
                </a:lnTo>
                <a:lnTo>
                  <a:pt x="758996" y="80118"/>
                </a:lnTo>
                <a:cubicBezTo>
                  <a:pt x="758476" y="82483"/>
                  <a:pt x="753458" y="83995"/>
                  <a:pt x="743937" y="84651"/>
                </a:cubicBezTo>
                <a:lnTo>
                  <a:pt x="742115" y="85831"/>
                </a:lnTo>
                <a:lnTo>
                  <a:pt x="741781" y="87353"/>
                </a:lnTo>
                <a:lnTo>
                  <a:pt x="749554" y="87538"/>
                </a:lnTo>
                <a:cubicBezTo>
                  <a:pt x="752530" y="88221"/>
                  <a:pt x="753573" y="90591"/>
                  <a:pt x="752682" y="94648"/>
                </a:cubicBezTo>
                <a:cubicBezTo>
                  <a:pt x="747257" y="105123"/>
                  <a:pt x="740579" y="109449"/>
                  <a:pt x="732644" y="107628"/>
                </a:cubicBezTo>
                <a:lnTo>
                  <a:pt x="731976" y="110673"/>
                </a:lnTo>
                <a:lnTo>
                  <a:pt x="740054" y="123712"/>
                </a:lnTo>
                <a:cubicBezTo>
                  <a:pt x="727510" y="128645"/>
                  <a:pt x="720276" y="135508"/>
                  <a:pt x="718347" y="144299"/>
                </a:cubicBezTo>
                <a:cubicBezTo>
                  <a:pt x="714522" y="154607"/>
                  <a:pt x="711573" y="160922"/>
                  <a:pt x="709502" y="163243"/>
                </a:cubicBezTo>
                <a:lnTo>
                  <a:pt x="708687" y="163696"/>
                </a:lnTo>
                <a:lnTo>
                  <a:pt x="717066" y="165004"/>
                </a:lnTo>
                <a:cubicBezTo>
                  <a:pt x="929677" y="209496"/>
                  <a:pt x="1089612" y="401874"/>
                  <a:pt x="1089612" y="632451"/>
                </a:cubicBezTo>
                <a:cubicBezTo>
                  <a:pt x="1089612" y="895970"/>
                  <a:pt x="880718" y="1109593"/>
                  <a:pt x="623033" y="1109593"/>
                </a:cubicBezTo>
                <a:cubicBezTo>
                  <a:pt x="365347" y="1109593"/>
                  <a:pt x="156453" y="895970"/>
                  <a:pt x="156453" y="632451"/>
                </a:cubicBezTo>
                <a:cubicBezTo>
                  <a:pt x="156453" y="401874"/>
                  <a:pt x="316388" y="209496"/>
                  <a:pt x="529001" y="165004"/>
                </a:cubicBezTo>
                <a:lnTo>
                  <a:pt x="532041" y="164529"/>
                </a:lnTo>
                <a:lnTo>
                  <a:pt x="532969" y="162206"/>
                </a:lnTo>
                <a:cubicBezTo>
                  <a:pt x="525403" y="145038"/>
                  <a:pt x="520576" y="131191"/>
                  <a:pt x="518482" y="120665"/>
                </a:cubicBezTo>
                <a:lnTo>
                  <a:pt x="517265" y="114552"/>
                </a:lnTo>
                <a:lnTo>
                  <a:pt x="518456" y="112715"/>
                </a:lnTo>
                <a:lnTo>
                  <a:pt x="516657" y="111498"/>
                </a:lnTo>
                <a:lnTo>
                  <a:pt x="516353" y="109969"/>
                </a:lnTo>
                <a:lnTo>
                  <a:pt x="516910" y="97124"/>
                </a:lnTo>
                <a:lnTo>
                  <a:pt x="516606" y="95595"/>
                </a:lnTo>
                <a:lnTo>
                  <a:pt x="515113" y="95906"/>
                </a:lnTo>
                <a:cubicBezTo>
                  <a:pt x="516057" y="100660"/>
                  <a:pt x="513290" y="107601"/>
                  <a:pt x="506806" y="116729"/>
                </a:cubicBezTo>
                <a:lnTo>
                  <a:pt x="497842" y="118593"/>
                </a:lnTo>
                <a:lnTo>
                  <a:pt x="494245" y="116160"/>
                </a:lnTo>
                <a:lnTo>
                  <a:pt x="493030" y="110048"/>
                </a:lnTo>
                <a:cubicBezTo>
                  <a:pt x="490598" y="97824"/>
                  <a:pt x="497926" y="82509"/>
                  <a:pt x="515010" y="64105"/>
                </a:cubicBezTo>
                <a:lnTo>
                  <a:pt x="514706" y="62576"/>
                </a:lnTo>
                <a:lnTo>
                  <a:pt x="513211" y="62886"/>
                </a:lnTo>
                <a:lnTo>
                  <a:pt x="502778" y="73013"/>
                </a:lnTo>
                <a:lnTo>
                  <a:pt x="496802" y="74256"/>
                </a:lnTo>
                <a:lnTo>
                  <a:pt x="489610" y="69388"/>
                </a:lnTo>
                <a:cubicBezTo>
                  <a:pt x="492501" y="59592"/>
                  <a:pt x="514880" y="44330"/>
                  <a:pt x="556744" y="23599"/>
                </a:cubicBezTo>
                <a:close/>
                <a:moveTo>
                  <a:pt x="620546" y="16309"/>
                </a:moveTo>
                <a:cubicBezTo>
                  <a:pt x="286635" y="16309"/>
                  <a:pt x="15948" y="293125"/>
                  <a:pt x="15948" y="634592"/>
                </a:cubicBezTo>
                <a:cubicBezTo>
                  <a:pt x="15948" y="976061"/>
                  <a:pt x="286635" y="1252877"/>
                  <a:pt x="620546" y="1252877"/>
                </a:cubicBezTo>
                <a:cubicBezTo>
                  <a:pt x="954457" y="1252877"/>
                  <a:pt x="1225147" y="976061"/>
                  <a:pt x="1225147" y="634592"/>
                </a:cubicBezTo>
                <a:cubicBezTo>
                  <a:pt x="1225147" y="570568"/>
                  <a:pt x="1215630" y="508814"/>
                  <a:pt x="1197966" y="450734"/>
                </a:cubicBezTo>
                <a:lnTo>
                  <a:pt x="1187589" y="421744"/>
                </a:lnTo>
                <a:lnTo>
                  <a:pt x="1187618" y="424650"/>
                </a:lnTo>
                <a:cubicBezTo>
                  <a:pt x="1186613" y="427407"/>
                  <a:pt x="1184571" y="429503"/>
                  <a:pt x="1181489" y="430944"/>
                </a:cubicBezTo>
                <a:lnTo>
                  <a:pt x="1180102" y="431592"/>
                </a:lnTo>
                <a:cubicBezTo>
                  <a:pt x="1174721" y="433724"/>
                  <a:pt x="1153420" y="424819"/>
                  <a:pt x="1116199" y="404876"/>
                </a:cubicBezTo>
                <a:cubicBezTo>
                  <a:pt x="1113426" y="406171"/>
                  <a:pt x="1111406" y="405400"/>
                  <a:pt x="1110138" y="402564"/>
                </a:cubicBezTo>
                <a:lnTo>
                  <a:pt x="1108117" y="401793"/>
                </a:lnTo>
                <a:lnTo>
                  <a:pt x="1106732" y="402441"/>
                </a:lnTo>
                <a:cubicBezTo>
                  <a:pt x="1110251" y="410320"/>
                  <a:pt x="1106604" y="417166"/>
                  <a:pt x="1095791" y="422981"/>
                </a:cubicBezTo>
                <a:lnTo>
                  <a:pt x="1090996" y="423507"/>
                </a:lnTo>
                <a:lnTo>
                  <a:pt x="1102760" y="438582"/>
                </a:lnTo>
                <a:lnTo>
                  <a:pt x="1105295" y="444255"/>
                </a:lnTo>
                <a:lnTo>
                  <a:pt x="1103035" y="450454"/>
                </a:lnTo>
                <a:lnTo>
                  <a:pt x="1101648" y="451101"/>
                </a:lnTo>
                <a:lnTo>
                  <a:pt x="1082830" y="442750"/>
                </a:lnTo>
                <a:lnTo>
                  <a:pt x="1075775" y="449475"/>
                </a:lnTo>
                <a:lnTo>
                  <a:pt x="1071615" y="451419"/>
                </a:lnTo>
                <a:cubicBezTo>
                  <a:pt x="1062468" y="448455"/>
                  <a:pt x="1056698" y="444292"/>
                  <a:pt x="1054304" y="438934"/>
                </a:cubicBezTo>
                <a:lnTo>
                  <a:pt x="1053275" y="429129"/>
                </a:lnTo>
                <a:lnTo>
                  <a:pt x="1047214" y="426818"/>
                </a:lnTo>
                <a:lnTo>
                  <a:pt x="1044046" y="419726"/>
                </a:lnTo>
                <a:lnTo>
                  <a:pt x="1046820" y="418431"/>
                </a:lnTo>
                <a:lnTo>
                  <a:pt x="1054269" y="420093"/>
                </a:lnTo>
                <a:lnTo>
                  <a:pt x="1057282" y="411828"/>
                </a:lnTo>
                <a:lnTo>
                  <a:pt x="1058669" y="411181"/>
                </a:lnTo>
                <a:cubicBezTo>
                  <a:pt x="1062367" y="409453"/>
                  <a:pt x="1068257" y="410131"/>
                  <a:pt x="1076339" y="413211"/>
                </a:cubicBezTo>
                <a:lnTo>
                  <a:pt x="1091595" y="406085"/>
                </a:lnTo>
                <a:lnTo>
                  <a:pt x="1090328" y="403247"/>
                </a:lnTo>
                <a:cubicBezTo>
                  <a:pt x="1086005" y="401076"/>
                  <a:pt x="1083139" y="398415"/>
                  <a:pt x="1081732" y="395263"/>
                </a:cubicBezTo>
                <a:lnTo>
                  <a:pt x="1082484" y="393197"/>
                </a:lnTo>
                <a:lnTo>
                  <a:pt x="1092193" y="388662"/>
                </a:lnTo>
                <a:lnTo>
                  <a:pt x="1126964" y="398797"/>
                </a:lnTo>
                <a:lnTo>
                  <a:pt x="1131336" y="401232"/>
                </a:lnTo>
                <a:lnTo>
                  <a:pt x="1132560" y="400429"/>
                </a:lnTo>
                <a:lnTo>
                  <a:pt x="1157721" y="407761"/>
                </a:lnTo>
                <a:lnTo>
                  <a:pt x="1159108" y="407114"/>
                </a:lnTo>
                <a:lnTo>
                  <a:pt x="1140410" y="395278"/>
                </a:lnTo>
                <a:lnTo>
                  <a:pt x="1132560" y="400429"/>
                </a:lnTo>
                <a:lnTo>
                  <a:pt x="1126964" y="398797"/>
                </a:lnTo>
                <a:lnTo>
                  <a:pt x="1124639" y="397502"/>
                </a:lnTo>
                <a:lnTo>
                  <a:pt x="1122740" y="393248"/>
                </a:lnTo>
                <a:cubicBezTo>
                  <a:pt x="1124257" y="379967"/>
                  <a:pt x="1126808" y="371917"/>
                  <a:pt x="1130392" y="369101"/>
                </a:cubicBezTo>
                <a:cubicBezTo>
                  <a:pt x="1133783" y="367517"/>
                  <a:pt x="1140860" y="373353"/>
                  <a:pt x="1151625" y="386609"/>
                </a:cubicBezTo>
                <a:cubicBezTo>
                  <a:pt x="1161335" y="390835"/>
                  <a:pt x="1169181" y="395265"/>
                  <a:pt x="1175164" y="399899"/>
                </a:cubicBezTo>
                <a:lnTo>
                  <a:pt x="1182098" y="406405"/>
                </a:lnTo>
                <a:lnTo>
                  <a:pt x="1177634" y="393929"/>
                </a:lnTo>
                <a:cubicBezTo>
                  <a:pt x="1085850" y="172018"/>
                  <a:pt x="870980" y="16309"/>
                  <a:pt x="620546" y="16309"/>
                </a:cubicBezTo>
                <a:close/>
                <a:moveTo>
                  <a:pt x="620546" y="0"/>
                </a:moveTo>
                <a:cubicBezTo>
                  <a:pt x="963266" y="0"/>
                  <a:pt x="1241094" y="284117"/>
                  <a:pt x="1241094" y="634592"/>
                </a:cubicBezTo>
                <a:cubicBezTo>
                  <a:pt x="1241094" y="985069"/>
                  <a:pt x="963266" y="1269186"/>
                  <a:pt x="620546" y="1269186"/>
                </a:cubicBezTo>
                <a:cubicBezTo>
                  <a:pt x="277829" y="1269186"/>
                  <a:pt x="0" y="985069"/>
                  <a:pt x="0" y="634592"/>
                </a:cubicBezTo>
                <a:cubicBezTo>
                  <a:pt x="0" y="284117"/>
                  <a:pt x="277829" y="0"/>
                  <a:pt x="620546" y="0"/>
                </a:cubicBezTo>
                <a:close/>
              </a:path>
            </a:pathLst>
          </a:custGeom>
          <a:solidFill>
            <a:srgbClr val="003B6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9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A8B3040-0469-BB70-E3A2-ADE8DFF0C691}"/>
              </a:ext>
            </a:extLst>
          </p:cNvPr>
          <p:cNvGrpSpPr/>
          <p:nvPr/>
        </p:nvGrpSpPr>
        <p:grpSpPr>
          <a:xfrm>
            <a:off x="9051272" y="-236880"/>
            <a:ext cx="5092847" cy="15790209"/>
            <a:chOff x="9051272" y="-236880"/>
            <a:chExt cx="5092847" cy="15790209"/>
          </a:xfrm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CDBA3AA-BD17-2568-531B-7B32209E1B5A}"/>
                </a:ext>
              </a:extLst>
            </p:cNvPr>
            <p:cNvSpPr/>
            <p:nvPr/>
          </p:nvSpPr>
          <p:spPr>
            <a:xfrm>
              <a:off x="9954052" y="0"/>
              <a:ext cx="2237949" cy="6858000"/>
            </a:xfrm>
            <a:custGeom>
              <a:avLst/>
              <a:gdLst>
                <a:gd name="connsiteX0" fmla="*/ 1356458 w 2237949"/>
                <a:gd name="connsiteY0" fmla="*/ 0 h 6858000"/>
                <a:gd name="connsiteX1" fmla="*/ 2237949 w 2237949"/>
                <a:gd name="connsiteY1" fmla="*/ 0 h 6858000"/>
                <a:gd name="connsiteX2" fmla="*/ 2237949 w 2237949"/>
                <a:gd name="connsiteY2" fmla="*/ 6858000 h 6858000"/>
                <a:gd name="connsiteX3" fmla="*/ 0 w 22379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7949" h="6858000">
                  <a:moveTo>
                    <a:pt x="1356458" y="0"/>
                  </a:moveTo>
                  <a:lnTo>
                    <a:pt x="2237949" y="0"/>
                  </a:lnTo>
                  <a:lnTo>
                    <a:pt x="2237949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100000">
                  <a:schemeClr val="accent1"/>
                </a:gs>
                <a:gs pos="0">
                  <a:schemeClr val="accent1">
                    <a:lumMod val="5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018D52C3-990D-CB18-E3E0-98C63E3435BC}"/>
                </a:ext>
              </a:extLst>
            </p:cNvPr>
            <p:cNvGrpSpPr/>
            <p:nvPr/>
          </p:nvGrpSpPr>
          <p:grpSpPr>
            <a:xfrm>
              <a:off x="9051272" y="-236880"/>
              <a:ext cx="5092847" cy="15790209"/>
              <a:chOff x="10189612" y="-369570"/>
              <a:chExt cx="1598528" cy="6660534"/>
            </a:xfrm>
          </p:grpSpPr>
          <p:sp>
            <p:nvSpPr>
              <p:cNvPr id="29" name="平行四边形 28">
                <a:extLst>
                  <a:ext uri="{FF2B5EF4-FFF2-40B4-BE49-F238E27FC236}">
                    <a16:creationId xmlns:a16="http://schemas.microsoft.com/office/drawing/2014/main" id="{4AFC97C5-3C2C-AFF7-62D2-1DF4A5D29024}"/>
                  </a:ext>
                </a:extLst>
              </p:cNvPr>
              <p:cNvSpPr/>
              <p:nvPr/>
            </p:nvSpPr>
            <p:spPr>
              <a:xfrm>
                <a:off x="10189612" y="-369570"/>
                <a:ext cx="1598528" cy="6660534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平行四边形 29">
                <a:extLst>
                  <a:ext uri="{FF2B5EF4-FFF2-40B4-BE49-F238E27FC236}">
                    <a16:creationId xmlns:a16="http://schemas.microsoft.com/office/drawing/2014/main" id="{86D3981E-E39A-5E83-AE62-8760981DA204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79CB1FE-B25C-54D7-1030-6F97928B241D}"/>
                </a:ext>
              </a:extLst>
            </p:cNvPr>
            <p:cNvGrpSpPr/>
            <p:nvPr/>
          </p:nvGrpSpPr>
          <p:grpSpPr>
            <a:xfrm flipH="1" flipV="1">
              <a:off x="9487237" y="507721"/>
              <a:ext cx="2148235" cy="6046487"/>
              <a:chOff x="10189615" y="-369569"/>
              <a:chExt cx="1598528" cy="6046487"/>
            </a:xfrm>
          </p:grpSpPr>
          <p:sp>
            <p:nvSpPr>
              <p:cNvPr id="27" name="平行四边形 26">
                <a:extLst>
                  <a:ext uri="{FF2B5EF4-FFF2-40B4-BE49-F238E27FC236}">
                    <a16:creationId xmlns:a16="http://schemas.microsoft.com/office/drawing/2014/main" id="{B0F4D9CE-C36F-24CC-7710-90EBCED93B0F}"/>
                  </a:ext>
                </a:extLst>
              </p:cNvPr>
              <p:cNvSpPr/>
              <p:nvPr/>
            </p:nvSpPr>
            <p:spPr>
              <a:xfrm>
                <a:off x="10189615" y="-369569"/>
                <a:ext cx="1598528" cy="6046487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平行四边形 27">
                <a:extLst>
                  <a:ext uri="{FF2B5EF4-FFF2-40B4-BE49-F238E27FC236}">
                    <a16:creationId xmlns:a16="http://schemas.microsoft.com/office/drawing/2014/main" id="{310FB787-C40A-E34A-6C55-0D03E381A066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B024DF3-4D97-65E3-16B1-85C62463E502}"/>
              </a:ext>
            </a:extLst>
          </p:cNvPr>
          <p:cNvGrpSpPr/>
          <p:nvPr/>
        </p:nvGrpSpPr>
        <p:grpSpPr>
          <a:xfrm flipH="1">
            <a:off x="-1989455" y="-236880"/>
            <a:ext cx="5092847" cy="15790209"/>
            <a:chOff x="9051275" y="-236880"/>
            <a:chExt cx="5092847" cy="15790209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5801C98-1EAA-9963-CA86-E7283D6421C2}"/>
                </a:ext>
              </a:extLst>
            </p:cNvPr>
            <p:cNvSpPr/>
            <p:nvPr/>
          </p:nvSpPr>
          <p:spPr>
            <a:xfrm>
              <a:off x="9954052" y="0"/>
              <a:ext cx="2237949" cy="6858000"/>
            </a:xfrm>
            <a:custGeom>
              <a:avLst/>
              <a:gdLst>
                <a:gd name="connsiteX0" fmla="*/ 1356458 w 2237949"/>
                <a:gd name="connsiteY0" fmla="*/ 0 h 6858000"/>
                <a:gd name="connsiteX1" fmla="*/ 2237949 w 2237949"/>
                <a:gd name="connsiteY1" fmla="*/ 0 h 6858000"/>
                <a:gd name="connsiteX2" fmla="*/ 2237949 w 2237949"/>
                <a:gd name="connsiteY2" fmla="*/ 6858000 h 6858000"/>
                <a:gd name="connsiteX3" fmla="*/ 0 w 22379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7949" h="6858000">
                  <a:moveTo>
                    <a:pt x="1356458" y="0"/>
                  </a:moveTo>
                  <a:lnTo>
                    <a:pt x="2237949" y="0"/>
                  </a:lnTo>
                  <a:lnTo>
                    <a:pt x="2237949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100000">
                  <a:schemeClr val="accent1"/>
                </a:gs>
                <a:gs pos="0">
                  <a:schemeClr val="accent1">
                    <a:lumMod val="5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4206A09-DFE7-E3CA-E090-24A1BD026F2C}"/>
                </a:ext>
              </a:extLst>
            </p:cNvPr>
            <p:cNvGrpSpPr/>
            <p:nvPr/>
          </p:nvGrpSpPr>
          <p:grpSpPr>
            <a:xfrm>
              <a:off x="9051275" y="-236880"/>
              <a:ext cx="5092847" cy="15790209"/>
              <a:chOff x="10189613" y="-369570"/>
              <a:chExt cx="1598528" cy="6660534"/>
            </a:xfrm>
          </p:grpSpPr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id="{4C09C42D-0AA7-D591-237F-5D35401BCA48}"/>
                  </a:ext>
                </a:extLst>
              </p:cNvPr>
              <p:cNvSpPr/>
              <p:nvPr/>
            </p:nvSpPr>
            <p:spPr>
              <a:xfrm>
                <a:off x="10189613" y="-369570"/>
                <a:ext cx="1598528" cy="6660534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1C27EFE1-8CCD-6AEA-66C7-9C32BECAA623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5CF2B4BF-B7D5-35E3-7B75-91642FD3B02F}"/>
                </a:ext>
              </a:extLst>
            </p:cNvPr>
            <p:cNvGrpSpPr/>
            <p:nvPr/>
          </p:nvGrpSpPr>
          <p:grpSpPr>
            <a:xfrm flipH="1" flipV="1">
              <a:off x="9487237" y="507721"/>
              <a:ext cx="2148235" cy="6046487"/>
              <a:chOff x="10189615" y="-369569"/>
              <a:chExt cx="1598528" cy="6046487"/>
            </a:xfrm>
          </p:grpSpPr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41EF5E46-F792-0009-3D68-C56BD2915403}"/>
                  </a:ext>
                </a:extLst>
              </p:cNvPr>
              <p:cNvSpPr/>
              <p:nvPr/>
            </p:nvSpPr>
            <p:spPr>
              <a:xfrm>
                <a:off x="10189615" y="-369569"/>
                <a:ext cx="1598528" cy="6046487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4AAEDD41-6B07-B682-8A64-803A14913F02}"/>
                  </a:ext>
                </a:extLst>
              </p:cNvPr>
              <p:cNvSpPr/>
              <p:nvPr/>
            </p:nvSpPr>
            <p:spPr>
              <a:xfrm>
                <a:off x="10194025" y="-165639"/>
                <a:ext cx="1243293" cy="5180388"/>
              </a:xfrm>
              <a:prstGeom prst="parallelogram">
                <a:avLst>
                  <a:gd name="adj" fmla="val 68118"/>
                </a:avLst>
              </a:prstGeom>
              <a:gradFill>
                <a:gsLst>
                  <a:gs pos="2000">
                    <a:schemeClr val="accent1">
                      <a:lumMod val="20000"/>
                      <a:lumOff val="80000"/>
                      <a:alpha val="28000"/>
                    </a:schemeClr>
                  </a:gs>
                  <a:gs pos="51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0200000" scaled="0"/>
              </a:gradFill>
              <a:ln w="6350">
                <a:gradFill>
                  <a:gsLst>
                    <a:gs pos="0">
                      <a:schemeClr val="bg2">
                        <a:lumMod val="20000"/>
                        <a:lumOff val="80000"/>
                        <a:alpha val="60000"/>
                      </a:schemeClr>
                    </a:gs>
                    <a:gs pos="49000">
                      <a:schemeClr val="bg2">
                        <a:lumMod val="75000"/>
                        <a:alpha val="0"/>
                      </a:schemeClr>
                    </a:gs>
                  </a:gsLst>
                  <a:lin ang="102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76" name="图片 75">
            <a:extLst>
              <a:ext uri="{FF2B5EF4-FFF2-40B4-BE49-F238E27FC236}">
                <a16:creationId xmlns:a16="http://schemas.microsoft.com/office/drawing/2014/main" id="{F7B64A21-2502-C670-3BB1-C1996AAFA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696" y="4081008"/>
            <a:ext cx="12225182" cy="2777539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983101F5-BA85-523A-AC1E-5D933BE0893A}"/>
              </a:ext>
            </a:extLst>
          </p:cNvPr>
          <p:cNvGrpSpPr/>
          <p:nvPr/>
        </p:nvGrpSpPr>
        <p:grpSpPr>
          <a:xfrm>
            <a:off x="0" y="2984686"/>
            <a:ext cx="12290098" cy="2273211"/>
            <a:chOff x="636525" y="3363216"/>
            <a:chExt cx="12290098" cy="2273211"/>
          </a:xfrm>
        </p:grpSpPr>
        <p:pic>
          <p:nvPicPr>
            <p:cNvPr id="40" name="图片 39" descr="天空中有许多云&#10;&#10;描述已自动生成">
              <a:extLst>
                <a:ext uri="{FF2B5EF4-FFF2-40B4-BE49-F238E27FC236}">
                  <a16:creationId xmlns:a16="http://schemas.microsoft.com/office/drawing/2014/main" id="{D3AF2B6C-C3CB-08A6-FC2E-130AFB361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3422" y="3363216"/>
              <a:ext cx="6173201" cy="2273211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  <p:pic>
          <p:nvPicPr>
            <p:cNvPr id="41" name="图片 40" descr="天空中有许多云&#10;&#10;描述已自动生成">
              <a:extLst>
                <a:ext uri="{FF2B5EF4-FFF2-40B4-BE49-F238E27FC236}">
                  <a16:creationId xmlns:a16="http://schemas.microsoft.com/office/drawing/2014/main" id="{2ED1C572-9A9A-F488-8C06-C57EA63C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8037" y="4000872"/>
              <a:ext cx="4121959" cy="1517864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  <p:pic>
          <p:nvPicPr>
            <p:cNvPr id="47" name="图片 46" descr="天空中有许多云&#10;&#10;描述已自动生成">
              <a:extLst>
                <a:ext uri="{FF2B5EF4-FFF2-40B4-BE49-F238E27FC236}">
                  <a16:creationId xmlns:a16="http://schemas.microsoft.com/office/drawing/2014/main" id="{F9E499F0-3019-0FF8-1835-54F80CFBB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74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36525" y="3941747"/>
              <a:ext cx="4121959" cy="1517864"/>
            </a:xfrm>
            <a:prstGeom prst="rect">
              <a:avLst/>
            </a:prstGeom>
            <a:effectLst>
              <a:outerShdw blurRad="584200" dist="38100" dir="13500000" algn="br" rotWithShape="0">
                <a:srgbClr val="3FCDFF">
                  <a:alpha val="21961"/>
                </a:srgbClr>
              </a:outerShdw>
            </a:effectLst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738D701-04B8-7D74-9401-C5A0F56DD88B}"/>
              </a:ext>
            </a:extLst>
          </p:cNvPr>
          <p:cNvGrpSpPr/>
          <p:nvPr/>
        </p:nvGrpSpPr>
        <p:grpSpPr>
          <a:xfrm>
            <a:off x="-46071" y="2159420"/>
            <a:ext cx="14233009" cy="4709517"/>
            <a:chOff x="0" y="2148484"/>
            <a:chExt cx="14233009" cy="4709517"/>
          </a:xfrm>
        </p:grpSpPr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F650D481-306D-3107-E1F7-5C7A9653A1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9" t="58803" r="63625"/>
            <a:stretch/>
          </p:blipFill>
          <p:spPr>
            <a:xfrm>
              <a:off x="9418033" y="2148484"/>
              <a:ext cx="4814976" cy="4709516"/>
            </a:xfrm>
            <a:prstGeom prst="rect">
              <a:avLst/>
            </a:prstGeom>
            <a:effectLst>
              <a:outerShdw blurRad="355600" dist="76200" dir="19560000" algn="tr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</p:pic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284FD501-3562-A91D-A479-CE62854CEA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735" t="58803" r="63625" b="2092"/>
            <a:stretch/>
          </p:blipFill>
          <p:spPr>
            <a:xfrm>
              <a:off x="0" y="3572470"/>
              <a:ext cx="1716408" cy="3285531"/>
            </a:xfrm>
            <a:custGeom>
              <a:avLst/>
              <a:gdLst>
                <a:gd name="connsiteX0" fmla="*/ 0 w 1716408"/>
                <a:gd name="connsiteY0" fmla="*/ 0 h 3285531"/>
                <a:gd name="connsiteX1" fmla="*/ 1716408 w 1716408"/>
                <a:gd name="connsiteY1" fmla="*/ 0 h 3285531"/>
                <a:gd name="connsiteX2" fmla="*/ 1716408 w 1716408"/>
                <a:gd name="connsiteY2" fmla="*/ 3285531 h 3285531"/>
                <a:gd name="connsiteX3" fmla="*/ 0 w 1716408"/>
                <a:gd name="connsiteY3" fmla="*/ 3285531 h 328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6408" h="3285531">
                  <a:moveTo>
                    <a:pt x="0" y="0"/>
                  </a:moveTo>
                  <a:lnTo>
                    <a:pt x="1716408" y="0"/>
                  </a:lnTo>
                  <a:lnTo>
                    <a:pt x="1716408" y="3285531"/>
                  </a:lnTo>
                  <a:lnTo>
                    <a:pt x="0" y="3285531"/>
                  </a:lnTo>
                  <a:close/>
                </a:path>
              </a:pathLst>
            </a:custGeom>
            <a:effectLst>
              <a:outerShdw blurRad="355600" dist="76200" dir="19560000" algn="tr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12521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D20FA5FF-A4C0-D917-9633-F0D80C80449D}"/>
              </a:ext>
            </a:extLst>
          </p:cNvPr>
          <p:cNvSpPr/>
          <p:nvPr/>
        </p:nvSpPr>
        <p:spPr>
          <a:xfrm>
            <a:off x="3289418" y="700601"/>
            <a:ext cx="5610742" cy="5610742"/>
          </a:xfrm>
          <a:prstGeom prst="ellipse">
            <a:avLst/>
          </a:prstGeom>
          <a:gradFill>
            <a:gsLst>
              <a:gs pos="32000">
                <a:schemeClr val="accent3">
                  <a:lumMod val="75000"/>
                </a:schemeClr>
              </a:gs>
              <a:gs pos="0">
                <a:schemeClr val="accent1"/>
              </a:gs>
              <a:gs pos="67000">
                <a:schemeClr val="accent3">
                  <a:alpha val="0"/>
                </a:schemeClr>
              </a:gs>
            </a:gsLst>
            <a:lin ang="5400000" scaled="0"/>
          </a:gradFill>
          <a:ln>
            <a:noFill/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chemeClr val="accent1"/>
                  </a:gs>
                  <a:gs pos="68000">
                    <a:schemeClr val="accent3">
                      <a:lumMod val="75000"/>
                      <a:alpha val="0"/>
                    </a:schemeClr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20" hidden="1">
            <a:extLst>
              <a:ext uri="{FF2B5EF4-FFF2-40B4-BE49-F238E27FC236}">
                <a16:creationId xmlns:a16="http://schemas.microsoft.com/office/drawing/2014/main" id="{2C5743AD-1753-2C8A-95B2-5A0E730167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447" r="5232"/>
          <a:stretch/>
        </p:blipFill>
        <p:spPr>
          <a:xfrm>
            <a:off x="4851401" y="12700"/>
            <a:ext cx="7340599" cy="68453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2533F0B4-A0F2-D399-98FF-A191FCBF5D1D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18C0C05-B88F-A18B-80EF-61C06E98A5E2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6FCFB5C-E08F-79EE-1AE7-CCFC10CA9E61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BC73E0A-E688-84F0-3542-C512E9ED84D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2431BE19-4229-ACE5-A029-91C6E453A0EC}"/>
              </a:ext>
            </a:extLst>
          </p:cNvPr>
          <p:cNvSpPr/>
          <p:nvPr/>
        </p:nvSpPr>
        <p:spPr>
          <a:xfrm>
            <a:off x="2603618" y="14801"/>
            <a:ext cx="6982342" cy="69823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99BA957E-937F-9935-6EC6-F09D4965D5FB}"/>
              </a:ext>
            </a:extLst>
          </p:cNvPr>
          <p:cNvSpPr/>
          <p:nvPr/>
        </p:nvSpPr>
        <p:spPr>
          <a:xfrm rot="17575666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8AD2606-527A-EDB5-6EEE-EBBD7F9EBAE1}"/>
              </a:ext>
            </a:extLst>
          </p:cNvPr>
          <p:cNvSpPr/>
          <p:nvPr/>
        </p:nvSpPr>
        <p:spPr>
          <a:xfrm>
            <a:off x="1582538" y="-1006279"/>
            <a:ext cx="9024502" cy="9024502"/>
          </a:xfrm>
          <a:prstGeom prst="ellipse">
            <a:avLst/>
          </a:prstGeom>
          <a:noFill/>
          <a:ln w="635000">
            <a:gradFill>
              <a:gsLst>
                <a:gs pos="0">
                  <a:schemeClr val="accent5">
                    <a:lumMod val="50000"/>
                    <a:alpha val="31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ECA5672-93F8-83C2-82F2-801E791E1A44}"/>
              </a:ext>
            </a:extLst>
          </p:cNvPr>
          <p:cNvSpPr/>
          <p:nvPr/>
        </p:nvSpPr>
        <p:spPr>
          <a:xfrm rot="2330611">
            <a:off x="75379" y="-2514649"/>
            <a:ext cx="12041242" cy="12041242"/>
          </a:xfrm>
          <a:prstGeom prst="ellipse">
            <a:avLst/>
          </a:prstGeom>
          <a:noFill/>
          <a:ln w="15875">
            <a:gradFill>
              <a:gsLst>
                <a:gs pos="0">
                  <a:schemeClr val="accent5">
                    <a:lumMod val="50000"/>
                    <a:alpha val="7000"/>
                  </a:schemeClr>
                </a:gs>
                <a:gs pos="55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</a:ln>
          <a:effectLst>
            <a:outerShdw blurRad="419100" dist="228600" dir="54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2C5428-F41B-DCC4-838B-A3823E8E6852}"/>
              </a:ext>
            </a:extLst>
          </p:cNvPr>
          <p:cNvSpPr txBox="1"/>
          <p:nvPr/>
        </p:nvSpPr>
        <p:spPr>
          <a:xfrm>
            <a:off x="5523291" y="1349515"/>
            <a:ext cx="1283677" cy="1305762"/>
          </a:xfrm>
          <a:prstGeom prst="rect">
            <a:avLst/>
          </a:prstGeom>
          <a:noFill/>
          <a:effectLst>
            <a:outerShdw blurRad="1270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01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5CF5CC3-45B1-126D-8E15-F48DA4E4AA04}"/>
              </a:ext>
            </a:extLst>
          </p:cNvPr>
          <p:cNvSpPr txBox="1"/>
          <p:nvPr/>
        </p:nvSpPr>
        <p:spPr>
          <a:xfrm>
            <a:off x="3995320" y="2742946"/>
            <a:ext cx="4198937" cy="769441"/>
          </a:xfrm>
          <a:prstGeom prst="rect">
            <a:avLst/>
          </a:prstGeom>
          <a:noFill/>
          <a:effectLst>
            <a:outerShdw blurRad="50800" dist="38100" dir="5400000" algn="t" rotWithShape="0">
              <a:schemeClr val="accent1">
                <a:alpha val="2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请输入章节标题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1D84F3D-2317-A8F6-9C7F-A9E3CABC1DBE}"/>
              </a:ext>
            </a:extLst>
          </p:cNvPr>
          <p:cNvSpPr txBox="1"/>
          <p:nvPr/>
        </p:nvSpPr>
        <p:spPr>
          <a:xfrm>
            <a:off x="4154251" y="3450832"/>
            <a:ext cx="3881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PLEASE ENTER CHAPTER TITLE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7FF77E-F1F6-97DC-D20E-6DAD04BC36C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4552"/>
            <a:ext cx="12192000" cy="43434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79773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4C9497-CD28-EF31-82EA-38BB2F3C31A4}"/>
              </a:ext>
            </a:extLst>
          </p:cNvPr>
          <p:cNvCxnSpPr>
            <a:cxnSpLocks/>
          </p:cNvCxnSpPr>
          <p:nvPr/>
        </p:nvCxnSpPr>
        <p:spPr>
          <a:xfrm>
            <a:off x="695325" y="6320860"/>
            <a:ext cx="108013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549F939-25B8-84BE-232D-A45938215E7E}"/>
              </a:ext>
            </a:extLst>
          </p:cNvPr>
          <p:cNvGrpSpPr/>
          <p:nvPr/>
        </p:nvGrpSpPr>
        <p:grpSpPr>
          <a:xfrm>
            <a:off x="741045" y="1667964"/>
            <a:ext cx="6474349" cy="1508623"/>
            <a:chOff x="741045" y="1290774"/>
            <a:chExt cx="6474349" cy="1508623"/>
          </a:xfrm>
        </p:grpSpPr>
        <p:sp>
          <p:nvSpPr>
            <p:cNvPr id="14" name="内容占位符 2">
              <a:extLst>
                <a:ext uri="{FF2B5EF4-FFF2-40B4-BE49-F238E27FC236}">
                  <a16:creationId xmlns:a16="http://schemas.microsoft.com/office/drawing/2014/main" id="{E010E218-B3D9-58F7-A55A-E1E308502542}"/>
                </a:ext>
              </a:extLst>
            </p:cNvPr>
            <p:cNvSpPr txBox="1">
              <a:spLocks/>
            </p:cNvSpPr>
            <p:nvPr/>
          </p:nvSpPr>
          <p:spPr>
            <a:xfrm>
              <a:off x="959568" y="1290774"/>
              <a:ext cx="6255826" cy="1508623"/>
            </a:xfrm>
            <a:prstGeom prst="rect">
              <a:avLst/>
            </a:prstGeom>
          </p:spPr>
          <p:txBody>
            <a:bodyPr lIns="0" tIns="0" rIns="0" bIns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lnSpc>
                  <a:spcPct val="120000"/>
                </a:lnSpc>
                <a:buNone/>
              </a:pPr>
              <a:r>
                <a:rPr lang="zh-CN" altLang="en-US" sz="1600">
                  <a:latin typeface="+mj-ea"/>
                  <a:ea typeface="+mj-ea"/>
                </a:rPr>
                <a:t>山东师范大学坐落在历史文化名城济南。建校</a:t>
              </a:r>
              <a:r>
                <a:rPr lang="en-US" altLang="zh-CN" sz="1600">
                  <a:latin typeface="+mj-ea"/>
                  <a:ea typeface="+mj-ea"/>
                </a:rPr>
                <a:t>68</a:t>
              </a:r>
              <a:r>
                <a:rPr lang="zh-CN" altLang="en-US" sz="1600">
                  <a:latin typeface="+mj-ea"/>
                  <a:ea typeface="+mj-ea"/>
                </a:rPr>
                <a:t>年来，学校植根齐鲁文化沃土，汲取泉城人文灵韵，秉承“尊贤尚功、奋发有为”的校园精神和“弘德明志、博学笃行”的校训，自觉传承创新齐鲁文化，努力彰显教师教育特色，目前已发展成为一所学科专业齐全、学位体系完备、师资人才充沛、社会声誉优良的综合性高等师范院校。</a:t>
              </a:r>
              <a:endParaRPr lang="en-US" altLang="zh-CN" sz="1600">
                <a:latin typeface="+mj-ea"/>
                <a:ea typeface="+mj-ea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40920D2D-99CF-C068-02A7-190D785DAF11}"/>
                </a:ext>
              </a:extLst>
            </p:cNvPr>
            <p:cNvCxnSpPr>
              <a:cxnSpLocks/>
            </p:cNvCxnSpPr>
            <p:nvPr/>
          </p:nvCxnSpPr>
          <p:spPr>
            <a:xfrm>
              <a:off x="741045" y="1342280"/>
              <a:ext cx="0" cy="136567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BF944392-E31B-D019-D9F6-BE5C2852A87A}"/>
              </a:ext>
            </a:extLst>
          </p:cNvPr>
          <p:cNvGrpSpPr/>
          <p:nvPr/>
        </p:nvGrpSpPr>
        <p:grpSpPr>
          <a:xfrm>
            <a:off x="744509" y="3839664"/>
            <a:ext cx="6470885" cy="1417184"/>
            <a:chOff x="741045" y="1290774"/>
            <a:chExt cx="6470885" cy="1417184"/>
          </a:xfrm>
        </p:grpSpPr>
        <p:sp>
          <p:nvSpPr>
            <p:cNvPr id="27" name="内容占位符 2">
              <a:extLst>
                <a:ext uri="{FF2B5EF4-FFF2-40B4-BE49-F238E27FC236}">
                  <a16:creationId xmlns:a16="http://schemas.microsoft.com/office/drawing/2014/main" id="{3F0B8FCD-7E6F-A553-A461-4288D0F2C204}"/>
                </a:ext>
              </a:extLst>
            </p:cNvPr>
            <p:cNvSpPr txBox="1">
              <a:spLocks/>
            </p:cNvSpPr>
            <p:nvPr/>
          </p:nvSpPr>
          <p:spPr>
            <a:xfrm>
              <a:off x="959568" y="1290774"/>
              <a:ext cx="6252362" cy="1417183"/>
            </a:xfrm>
            <a:prstGeom prst="rect">
              <a:avLst/>
            </a:prstGeom>
          </p:spPr>
          <p:txBody>
            <a:bodyPr lIns="0" tIns="0" rIns="0" bIns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lnSpc>
                  <a:spcPct val="120000"/>
                </a:lnSpc>
                <a:buNone/>
              </a:pPr>
              <a:r>
                <a:rPr lang="zh-CN" altLang="en-US" sz="1600">
                  <a:latin typeface="+mj-ea"/>
                  <a:ea typeface="+mj-ea"/>
                </a:rPr>
                <a:t>山东师范大学坐落在历史文化名城济南。建校</a:t>
              </a:r>
              <a:r>
                <a:rPr lang="en-US" altLang="zh-CN" sz="1600">
                  <a:latin typeface="+mj-ea"/>
                  <a:ea typeface="+mj-ea"/>
                </a:rPr>
                <a:t>68</a:t>
              </a:r>
              <a:r>
                <a:rPr lang="zh-CN" altLang="en-US" sz="1600">
                  <a:latin typeface="+mj-ea"/>
                  <a:ea typeface="+mj-ea"/>
                </a:rPr>
                <a:t>年来，学校植根齐鲁文化沃土，汲取泉城人文灵韵，秉承“尊贤尚功、奋发有为”的校园精神和“弘德明志、博学笃行”的校训，自觉传承创新齐鲁文化，努力彰显教师教育特色，目前已发展成为一所学科专业齐全、学位体系完备、师资人才充沛、社会声誉优良的综合性高等师范院校。</a:t>
              </a:r>
              <a:endParaRPr lang="en-US" altLang="zh-CN" sz="1600">
                <a:latin typeface="+mj-ea"/>
                <a:ea typeface="+mj-ea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5F68941-2FB9-B956-3F08-E3D4BAF7F2DC}"/>
                </a:ext>
              </a:extLst>
            </p:cNvPr>
            <p:cNvCxnSpPr>
              <a:cxnSpLocks/>
            </p:cNvCxnSpPr>
            <p:nvPr/>
          </p:nvCxnSpPr>
          <p:spPr>
            <a:xfrm>
              <a:off x="741045" y="1342280"/>
              <a:ext cx="0" cy="136567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F5B8345-6A4E-3AE1-3D35-39B8C50748C4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0DA75C0-3BA5-565D-8E0E-C7C820DC3378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96CC6BDA-BABD-B1E6-4A11-0B4F75285F64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1F9DD7-7968-57F0-3C5A-9DD34ECBD5C7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E1B20F21-CBB2-F128-2035-1C329D5E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984" y="1247194"/>
            <a:ext cx="3974937" cy="4615072"/>
          </a:xfrm>
          <a:prstGeom prst="rect">
            <a:avLst/>
          </a:prstGeom>
          <a:blipFill>
            <a:blip r:embed="rId4"/>
            <a:stretch>
              <a:fillRect t="-38890" b="-38890"/>
            </a:stretch>
          </a:blipFill>
          <a:ln w="38100">
            <a:solidFill>
              <a:schemeClr val="bg1"/>
            </a:solidFill>
          </a:ln>
          <a:effectLst>
            <a:outerShdw blurRad="228600" sx="102000" sy="102000" algn="ctr" rotWithShape="0">
              <a:schemeClr val="accent1">
                <a:alpha val="20000"/>
              </a:schemeClr>
            </a:outerShdw>
          </a:effectLst>
        </p:spPr>
      </p:pic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2A6E4E79-51BA-848C-DB9E-75829018F7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69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DF719A8-B2FA-055E-1E06-DA456921739F}"/>
              </a:ext>
            </a:extLst>
          </p:cNvPr>
          <p:cNvSpPr/>
          <p:nvPr/>
        </p:nvSpPr>
        <p:spPr>
          <a:xfrm>
            <a:off x="8969571" y="1743833"/>
            <a:ext cx="2527103" cy="3462105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DC3C4B96-6F9E-80AF-C86A-98025185C8C6}"/>
              </a:ext>
            </a:extLst>
          </p:cNvPr>
          <p:cNvSpPr/>
          <p:nvPr/>
        </p:nvSpPr>
        <p:spPr>
          <a:xfrm>
            <a:off x="6211489" y="1743833"/>
            <a:ext cx="2527103" cy="3462105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B34AFB09-E1A7-AA77-DAE4-96EABDBD0082}"/>
              </a:ext>
            </a:extLst>
          </p:cNvPr>
          <p:cNvSpPr/>
          <p:nvPr/>
        </p:nvSpPr>
        <p:spPr>
          <a:xfrm>
            <a:off x="695325" y="1743833"/>
            <a:ext cx="2527103" cy="3462105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0BAB873-BA0D-50CD-EEA5-F917BB376081}"/>
              </a:ext>
            </a:extLst>
          </p:cNvPr>
          <p:cNvSpPr/>
          <p:nvPr/>
        </p:nvSpPr>
        <p:spPr>
          <a:xfrm>
            <a:off x="3453407" y="1743833"/>
            <a:ext cx="2527103" cy="3462105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FE12CAB-C3D9-DA05-8363-C07D25F1E32B}"/>
              </a:ext>
            </a:extLst>
          </p:cNvPr>
          <p:cNvSpPr txBox="1"/>
          <p:nvPr/>
        </p:nvSpPr>
        <p:spPr>
          <a:xfrm>
            <a:off x="1011797" y="2091950"/>
            <a:ext cx="1894159" cy="3516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dist"/>
            <a:r>
              <a:rPr lang="zh-CN" altLang="en-US" sz="2000" b="1" spc="50" dirty="0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D22D2C0-717E-7AC9-F9AD-D71B80B0C791}"/>
              </a:ext>
            </a:extLst>
          </p:cNvPr>
          <p:cNvCxnSpPr>
            <a:cxnSpLocks/>
          </p:cNvCxnSpPr>
          <p:nvPr/>
        </p:nvCxnSpPr>
        <p:spPr>
          <a:xfrm>
            <a:off x="1674780" y="2643072"/>
            <a:ext cx="568193" cy="0"/>
          </a:xfrm>
          <a:prstGeom prst="line">
            <a:avLst/>
          </a:prstGeom>
          <a:ln w="254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内容占位符 1">
            <a:extLst>
              <a:ext uri="{FF2B5EF4-FFF2-40B4-BE49-F238E27FC236}">
                <a16:creationId xmlns:a16="http://schemas.microsoft.com/office/drawing/2014/main" id="{B252F881-ED73-AC02-6F50-689A6F1C9F2D}"/>
              </a:ext>
            </a:extLst>
          </p:cNvPr>
          <p:cNvSpPr txBox="1">
            <a:spLocks/>
          </p:cNvSpPr>
          <p:nvPr/>
        </p:nvSpPr>
        <p:spPr>
          <a:xfrm>
            <a:off x="1011797" y="2875830"/>
            <a:ext cx="1894159" cy="198199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7E3DCEE-3435-9D12-8576-D08DFD59F1A2}"/>
              </a:ext>
            </a:extLst>
          </p:cNvPr>
          <p:cNvSpPr txBox="1"/>
          <p:nvPr/>
        </p:nvSpPr>
        <p:spPr>
          <a:xfrm>
            <a:off x="3769879" y="2091950"/>
            <a:ext cx="1894159" cy="3516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dist"/>
            <a:r>
              <a:rPr lang="zh-CN" altLang="en-US" sz="2000" b="1" spc="50" dirty="0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C8C0C1F-89B1-0888-C2AA-E42D9085FAB1}"/>
              </a:ext>
            </a:extLst>
          </p:cNvPr>
          <p:cNvCxnSpPr>
            <a:cxnSpLocks/>
          </p:cNvCxnSpPr>
          <p:nvPr/>
        </p:nvCxnSpPr>
        <p:spPr>
          <a:xfrm>
            <a:off x="4432862" y="2643072"/>
            <a:ext cx="568193" cy="0"/>
          </a:xfrm>
          <a:prstGeom prst="line">
            <a:avLst/>
          </a:prstGeom>
          <a:ln w="254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内容占位符 1">
            <a:extLst>
              <a:ext uri="{FF2B5EF4-FFF2-40B4-BE49-F238E27FC236}">
                <a16:creationId xmlns:a16="http://schemas.microsoft.com/office/drawing/2014/main" id="{7A5C0E17-9C7A-31FE-A154-D0522D37B2A8}"/>
              </a:ext>
            </a:extLst>
          </p:cNvPr>
          <p:cNvSpPr txBox="1">
            <a:spLocks/>
          </p:cNvSpPr>
          <p:nvPr/>
        </p:nvSpPr>
        <p:spPr>
          <a:xfrm>
            <a:off x="3769879" y="2875830"/>
            <a:ext cx="1894159" cy="198199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D9AB02E-1B5E-C1E9-F3EF-5A3B4FF4ECCF}"/>
              </a:ext>
            </a:extLst>
          </p:cNvPr>
          <p:cNvSpPr txBox="1"/>
          <p:nvPr/>
        </p:nvSpPr>
        <p:spPr>
          <a:xfrm>
            <a:off x="6527960" y="2091950"/>
            <a:ext cx="1894159" cy="3516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dist"/>
            <a:r>
              <a:rPr lang="zh-CN" altLang="en-US" sz="2000" b="1" spc="50" dirty="0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8B9A8E0A-3E66-CB81-2CA7-EA9955202E09}"/>
              </a:ext>
            </a:extLst>
          </p:cNvPr>
          <p:cNvCxnSpPr>
            <a:cxnSpLocks/>
          </p:cNvCxnSpPr>
          <p:nvPr/>
        </p:nvCxnSpPr>
        <p:spPr>
          <a:xfrm>
            <a:off x="7190943" y="2643072"/>
            <a:ext cx="568193" cy="0"/>
          </a:xfrm>
          <a:prstGeom prst="line">
            <a:avLst/>
          </a:prstGeom>
          <a:ln w="254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内容占位符 1">
            <a:extLst>
              <a:ext uri="{FF2B5EF4-FFF2-40B4-BE49-F238E27FC236}">
                <a16:creationId xmlns:a16="http://schemas.microsoft.com/office/drawing/2014/main" id="{3FFB5CF2-2B9B-6277-4FA3-643CD8CB4FF7}"/>
              </a:ext>
            </a:extLst>
          </p:cNvPr>
          <p:cNvSpPr txBox="1">
            <a:spLocks/>
          </p:cNvSpPr>
          <p:nvPr/>
        </p:nvSpPr>
        <p:spPr>
          <a:xfrm>
            <a:off x="6527960" y="2875830"/>
            <a:ext cx="1894159" cy="198199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7AC619D-1FA4-8013-BFFF-C341A17BAD5B}"/>
              </a:ext>
            </a:extLst>
          </p:cNvPr>
          <p:cNvSpPr txBox="1"/>
          <p:nvPr/>
        </p:nvSpPr>
        <p:spPr>
          <a:xfrm>
            <a:off x="9286044" y="2091950"/>
            <a:ext cx="1894159" cy="3516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dist"/>
            <a:r>
              <a:rPr lang="zh-CN" altLang="en-US" sz="2000" b="1" spc="50" dirty="0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1D27A65-085C-742D-8DC4-4DAA6485F3D7}"/>
              </a:ext>
            </a:extLst>
          </p:cNvPr>
          <p:cNvCxnSpPr>
            <a:cxnSpLocks/>
          </p:cNvCxnSpPr>
          <p:nvPr/>
        </p:nvCxnSpPr>
        <p:spPr>
          <a:xfrm>
            <a:off x="9949027" y="2643072"/>
            <a:ext cx="568193" cy="0"/>
          </a:xfrm>
          <a:prstGeom prst="line">
            <a:avLst/>
          </a:prstGeom>
          <a:ln w="254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内容占位符 1">
            <a:extLst>
              <a:ext uri="{FF2B5EF4-FFF2-40B4-BE49-F238E27FC236}">
                <a16:creationId xmlns:a16="http://schemas.microsoft.com/office/drawing/2014/main" id="{4CA8B508-486E-23FE-5CED-2613295D3D93}"/>
              </a:ext>
            </a:extLst>
          </p:cNvPr>
          <p:cNvSpPr txBox="1">
            <a:spLocks/>
          </p:cNvSpPr>
          <p:nvPr/>
        </p:nvSpPr>
        <p:spPr>
          <a:xfrm>
            <a:off x="9286044" y="2875830"/>
            <a:ext cx="1894159" cy="198199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0" indent="0" algn="ctr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请输入相关文字内容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834B5C70-2498-BBDB-A898-A1A4E44F0BC2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09E409D8-A4CA-A7EE-8112-D2E04ABE182D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2835CD62-211A-23A0-C676-AFD07A58776F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F74F21AB-C484-ECE6-FB0D-4A40F91B3B93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0C881D76-BFC7-8384-9EEA-A811BE60F6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583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E0F228F6-2EE7-F325-AA8C-25F079FEF21E}"/>
              </a:ext>
            </a:extLst>
          </p:cNvPr>
          <p:cNvSpPr/>
          <p:nvPr/>
        </p:nvSpPr>
        <p:spPr>
          <a:xfrm>
            <a:off x="695325" y="1745708"/>
            <a:ext cx="10806210" cy="1685166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9E22C37-F01D-8C01-E4A0-01C7E3F0B88C}"/>
              </a:ext>
            </a:extLst>
          </p:cNvPr>
          <p:cNvSpPr/>
          <p:nvPr/>
        </p:nvSpPr>
        <p:spPr>
          <a:xfrm>
            <a:off x="698500" y="4012293"/>
            <a:ext cx="10805405" cy="1685166"/>
          </a:xfrm>
          <a:prstGeom prst="roundRect">
            <a:avLst>
              <a:gd name="adj" fmla="val 3963"/>
            </a:avLst>
          </a:prstGeom>
          <a:solidFill>
            <a:schemeClr val="bg1"/>
          </a:solidFill>
          <a:ln>
            <a:noFill/>
          </a:ln>
          <a:effectLst>
            <a:outerShdw blurRad="254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内容">
            <a:extLst>
              <a:ext uri="{FF2B5EF4-FFF2-40B4-BE49-F238E27FC236}">
                <a16:creationId xmlns:a16="http://schemas.microsoft.com/office/drawing/2014/main" id="{05D9E20E-8220-BB97-1F0E-D9C96E381E80}"/>
              </a:ext>
            </a:extLst>
          </p:cNvPr>
          <p:cNvSpPr txBox="1">
            <a:spLocks/>
          </p:cNvSpPr>
          <p:nvPr/>
        </p:nvSpPr>
        <p:spPr>
          <a:xfrm>
            <a:off x="4033154" y="2063349"/>
            <a:ext cx="7131550" cy="10461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latin typeface="+mj-ea"/>
                <a:ea typeface="+mj-ea"/>
              </a:rPr>
              <a:t>建校</a:t>
            </a:r>
            <a:r>
              <a:rPr lang="en-US" altLang="zh-CN" sz="1600">
                <a:latin typeface="+mj-ea"/>
                <a:ea typeface="+mj-ea"/>
              </a:rPr>
              <a:t>68</a:t>
            </a:r>
            <a:r>
              <a:rPr lang="zh-CN" altLang="en-US" sz="16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sp>
        <p:nvSpPr>
          <p:cNvPr id="16" name="内容">
            <a:extLst>
              <a:ext uri="{FF2B5EF4-FFF2-40B4-BE49-F238E27FC236}">
                <a16:creationId xmlns:a16="http://schemas.microsoft.com/office/drawing/2014/main" id="{439E5B84-892E-3D21-0074-3F19F089D30E}"/>
              </a:ext>
            </a:extLst>
          </p:cNvPr>
          <p:cNvSpPr txBox="1">
            <a:spLocks/>
          </p:cNvSpPr>
          <p:nvPr/>
        </p:nvSpPr>
        <p:spPr>
          <a:xfrm>
            <a:off x="994748" y="4331808"/>
            <a:ext cx="7131550" cy="10461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600">
                <a:latin typeface="+mj-ea"/>
                <a:ea typeface="+mj-ea"/>
              </a:rPr>
              <a:t>建校</a:t>
            </a:r>
            <a:r>
              <a:rPr lang="en-US" altLang="zh-CN" sz="1600">
                <a:latin typeface="+mj-ea"/>
                <a:ea typeface="+mj-ea"/>
              </a:rPr>
              <a:t>68</a:t>
            </a:r>
            <a:r>
              <a:rPr lang="zh-CN" altLang="en-US" sz="1600">
                <a:latin typeface="+mj-ea"/>
                <a:ea typeface="+mj-ea"/>
              </a:rPr>
              <a:t>年以来，学校植根齐鲁文化沃土，汲取泉城人文灵韵，秉承“尊贤尚功、奋发有为”的校园精神和“弘德明志、博学笃行”的校训，自觉传承创新齐鲁文化。</a:t>
            </a: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latin typeface="+mj-ea"/>
              <a:ea typeface="+mj-ea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B2B7C1A-A52E-D1A0-6D88-71DCD006BCF0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3D6F340-6D3A-1EDF-7E93-FCE4A88E8062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BB7328F-47B4-97DC-8A9D-02575668D9B7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4AC209A9-ADF4-D4FB-444C-F8417193C76B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B06C75B-A405-8EF1-8302-0DB0967EE075}"/>
              </a:ext>
            </a:extLst>
          </p:cNvPr>
          <p:cNvSpPr/>
          <p:nvPr/>
        </p:nvSpPr>
        <p:spPr>
          <a:xfrm>
            <a:off x="3703161" y="1479985"/>
            <a:ext cx="171609" cy="25674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直角三角形 24">
            <a:extLst>
              <a:ext uri="{FF2B5EF4-FFF2-40B4-BE49-F238E27FC236}">
                <a16:creationId xmlns:a16="http://schemas.microsoft.com/office/drawing/2014/main" id="{BD1095B6-6F71-4E7E-EDF1-797640024DE5}"/>
              </a:ext>
            </a:extLst>
          </p:cNvPr>
          <p:cNvSpPr/>
          <p:nvPr/>
        </p:nvSpPr>
        <p:spPr>
          <a:xfrm flipH="1">
            <a:off x="8335988" y="3746570"/>
            <a:ext cx="155333" cy="2603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C8A10C-F982-89BC-0EDB-DA647DB55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1479985"/>
            <a:ext cx="3011685" cy="19508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978EB5E-1942-910D-78C5-D6D7C192E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53" y="3746570"/>
            <a:ext cx="3017782" cy="1950889"/>
          </a:xfrm>
          <a:prstGeom prst="rect">
            <a:avLst/>
          </a:prstGeom>
        </p:spPr>
      </p:pic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9D86C878-DA0E-CC6E-0C65-2799117F1F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36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2B8D622E-F2D8-8049-99D6-53E5C1B96BD6}"/>
              </a:ext>
            </a:extLst>
          </p:cNvPr>
          <p:cNvSpPr/>
          <p:nvPr/>
        </p:nvSpPr>
        <p:spPr>
          <a:xfrm>
            <a:off x="4976607" y="5531089"/>
            <a:ext cx="2238786" cy="338554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zh-CN" altLang="en-US" sz="1600" b="1" spc="300" dirty="0">
                <a:solidFill>
                  <a:schemeClr val="accent1"/>
                </a:solidFill>
                <a:latin typeface="+mj-ea"/>
                <a:ea typeface="+mj-ea"/>
              </a:rPr>
              <a:t>弘德明志 博学笃行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4C9497-CD28-EF31-82EA-38BB2F3C31A4}"/>
              </a:ext>
            </a:extLst>
          </p:cNvPr>
          <p:cNvCxnSpPr>
            <a:cxnSpLocks/>
          </p:cNvCxnSpPr>
          <p:nvPr/>
        </p:nvCxnSpPr>
        <p:spPr>
          <a:xfrm>
            <a:off x="695325" y="5700366"/>
            <a:ext cx="3926551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1EBC1F5-F495-ED23-FED9-32CA420A99AB}"/>
              </a:ext>
            </a:extLst>
          </p:cNvPr>
          <p:cNvCxnSpPr>
            <a:cxnSpLocks/>
          </p:cNvCxnSpPr>
          <p:nvPr/>
        </p:nvCxnSpPr>
        <p:spPr>
          <a:xfrm>
            <a:off x="7570124" y="5700366"/>
            <a:ext cx="3926551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244C57C-DFD5-90F6-EE09-2C55F3C91D8F}"/>
              </a:ext>
            </a:extLst>
          </p:cNvPr>
          <p:cNvSpPr/>
          <p:nvPr/>
        </p:nvSpPr>
        <p:spPr>
          <a:xfrm>
            <a:off x="695325" y="2311806"/>
            <a:ext cx="10813019" cy="3671925"/>
          </a:xfrm>
          <a:prstGeom prst="roundRect">
            <a:avLst>
              <a:gd name="adj" fmla="val 2265"/>
            </a:avLst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266700" dist="139700" dir="5400000" sx="97000" sy="97000" algn="t" rotWithShape="0">
              <a:schemeClr val="accent1">
                <a:alpha val="24000"/>
              </a:scheme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zh-CN" altLang="en-US" sz="1400" kern="0">
              <a:solidFill>
                <a:prstClr val="black"/>
              </a:solidFill>
              <a:latin typeface="OPPOSans H"/>
              <a:ea typeface="OPPOSans H"/>
            </a:endParaRPr>
          </a:p>
        </p:txBody>
      </p:sp>
      <p:graphicFrame>
        <p:nvGraphicFramePr>
          <p:cNvPr id="12" name="表格 4">
            <a:extLst>
              <a:ext uri="{FF2B5EF4-FFF2-40B4-BE49-F238E27FC236}">
                <a16:creationId xmlns:a16="http://schemas.microsoft.com/office/drawing/2014/main" id="{1F906491-C873-27AA-BB00-8B5C8BCE82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832653"/>
              </p:ext>
            </p:extLst>
          </p:nvPr>
        </p:nvGraphicFramePr>
        <p:xfrm>
          <a:off x="990713" y="2586731"/>
          <a:ext cx="10222242" cy="3122074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09624">
                  <a:extLst>
                    <a:ext uri="{9D8B030D-6E8A-4147-A177-3AD203B41FA5}">
                      <a16:colId xmlns:a16="http://schemas.microsoft.com/office/drawing/2014/main" val="1593008641"/>
                    </a:ext>
                  </a:extLst>
                </a:gridCol>
                <a:gridCol w="1023250">
                  <a:extLst>
                    <a:ext uri="{9D8B030D-6E8A-4147-A177-3AD203B41FA5}">
                      <a16:colId xmlns:a16="http://schemas.microsoft.com/office/drawing/2014/main" val="1203516149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3238108814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3916976315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2140515344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3029169466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3909409280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202558822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4230355408"/>
                    </a:ext>
                  </a:extLst>
                </a:gridCol>
                <a:gridCol w="1023671">
                  <a:extLst>
                    <a:ext uri="{9D8B030D-6E8A-4147-A177-3AD203B41FA5}">
                      <a16:colId xmlns:a16="http://schemas.microsoft.com/office/drawing/2014/main" val="3840332688"/>
                    </a:ext>
                  </a:extLst>
                </a:gridCol>
              </a:tblGrid>
              <a:tr h="568798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1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2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3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4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5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6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7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8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j-ea"/>
                          <a:ea typeface="+mj-ea"/>
                        </a:rPr>
                        <a:t>内容</a:t>
                      </a:r>
                      <a:r>
                        <a:rPr lang="en-US" altLang="zh-CN" sz="1200" dirty="0">
                          <a:latin typeface="+mj-ea"/>
                          <a:ea typeface="+mj-ea"/>
                        </a:rPr>
                        <a:t>9</a:t>
                      </a:r>
                      <a:endParaRPr lang="zh-CN" altLang="en-US" sz="12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73701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637775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88769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436989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611592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985394"/>
                  </a:ext>
                </a:extLst>
              </a:tr>
              <a:tr h="42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数据</a:t>
                      </a:r>
                      <a:r>
                        <a:rPr lang="en-US" altLang="zh-CN" sz="1200" dirty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20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zh-CN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942763"/>
                  </a:ext>
                </a:extLst>
              </a:tr>
            </a:tbl>
          </a:graphicData>
        </a:graphic>
      </p:graphicFrame>
      <p:grpSp>
        <p:nvGrpSpPr>
          <p:cNvPr id="13" name="组合 12">
            <a:extLst>
              <a:ext uri="{FF2B5EF4-FFF2-40B4-BE49-F238E27FC236}">
                <a16:creationId xmlns:a16="http://schemas.microsoft.com/office/drawing/2014/main" id="{3EA898AC-AD9E-F4C5-EC57-75D2EEE0CF88}"/>
              </a:ext>
            </a:extLst>
          </p:cNvPr>
          <p:cNvGrpSpPr/>
          <p:nvPr/>
        </p:nvGrpSpPr>
        <p:grpSpPr>
          <a:xfrm>
            <a:off x="741045" y="1198954"/>
            <a:ext cx="10868566" cy="821552"/>
            <a:chOff x="741045" y="1290775"/>
            <a:chExt cx="10868566" cy="821552"/>
          </a:xfrm>
        </p:grpSpPr>
        <p:sp>
          <p:nvSpPr>
            <p:cNvPr id="14" name="内容占位符 2">
              <a:extLst>
                <a:ext uri="{FF2B5EF4-FFF2-40B4-BE49-F238E27FC236}">
                  <a16:creationId xmlns:a16="http://schemas.microsoft.com/office/drawing/2014/main" id="{B4A12157-47D6-8EEF-4F32-09128679F649}"/>
                </a:ext>
              </a:extLst>
            </p:cNvPr>
            <p:cNvSpPr txBox="1">
              <a:spLocks/>
            </p:cNvSpPr>
            <p:nvPr/>
          </p:nvSpPr>
          <p:spPr>
            <a:xfrm>
              <a:off x="894251" y="1290775"/>
              <a:ext cx="10715360" cy="821552"/>
            </a:xfrm>
            <a:prstGeom prst="rect">
              <a:avLst/>
            </a:prstGeom>
          </p:spPr>
          <p:txBody>
            <a:bodyPr lIns="0" tIns="0" rIns="0" bIns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lnSpc>
                  <a:spcPct val="120000"/>
                </a:lnSpc>
                <a:buNone/>
              </a:pPr>
              <a:r>
                <a:rPr lang="zh-CN" altLang="en-US" sz="1600">
                  <a:latin typeface="+mj-ea"/>
                  <a:ea typeface="+mj-ea"/>
                </a:rPr>
                <a:t>山东师范大学坐落在历史文化名城济南。建校</a:t>
              </a:r>
              <a:r>
                <a:rPr lang="en-US" altLang="zh-CN" sz="1600">
                  <a:latin typeface="+mj-ea"/>
                  <a:ea typeface="+mj-ea"/>
                </a:rPr>
                <a:t>68</a:t>
              </a:r>
              <a:r>
                <a:rPr lang="zh-CN" altLang="en-US" sz="1600">
                  <a:latin typeface="+mj-ea"/>
                  <a:ea typeface="+mj-ea"/>
                </a:rPr>
                <a:t>年来，学校植根齐鲁文化沃土，汲取泉城人文灵韵，秉承“尊贤尚功、奋发有为”的校园精神和“弘德明志、博学笃行”的校训，自觉传承创新齐鲁文化，努力彰显教师教育特色</a:t>
              </a:r>
              <a:r>
                <a:rPr lang="en-US" altLang="zh-CN" sz="1600">
                  <a:latin typeface="+mj-ea"/>
                  <a:ea typeface="+mj-ea"/>
                </a:rPr>
                <a:t>,</a:t>
              </a:r>
              <a:r>
                <a:rPr lang="zh-CN" altLang="en-US" sz="1600">
                  <a:latin typeface="+mj-ea"/>
                  <a:ea typeface="+mj-ea"/>
                </a:rPr>
                <a:t>目前已发展成为一所学科专业齐全、学位体系完备、师资人才充沛、社会声誉优良的综合性高等师范院校。</a:t>
              </a:r>
              <a:endParaRPr lang="en-US" altLang="zh-CN" sz="1600">
                <a:latin typeface="+mj-ea"/>
                <a:ea typeface="+mj-ea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5B77D2BD-6AFA-EB2A-110F-421F9B34E693}"/>
                </a:ext>
              </a:extLst>
            </p:cNvPr>
            <p:cNvCxnSpPr>
              <a:cxnSpLocks/>
            </p:cNvCxnSpPr>
            <p:nvPr/>
          </p:nvCxnSpPr>
          <p:spPr>
            <a:xfrm>
              <a:off x="741045" y="1342280"/>
              <a:ext cx="0" cy="770047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0E4947D-803C-2BDC-10D6-0F614499CDAF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658DE3D-8313-D56C-4904-0A74344F592D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9966D36-5954-F871-DD40-34FD1141F03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67ED308-363B-064F-EBC3-E627BA80954E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518A23BD-828F-DEFA-58C8-E0B16BC4B8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349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29C3177F-3CFD-1817-E61A-07136D73A9DD}"/>
              </a:ext>
            </a:extLst>
          </p:cNvPr>
          <p:cNvSpPr/>
          <p:nvPr/>
        </p:nvSpPr>
        <p:spPr>
          <a:xfrm rot="16200000">
            <a:off x="7740362" y="2274049"/>
            <a:ext cx="4144286" cy="245905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10000"/>
                </a:schemeClr>
              </a:gs>
              <a:gs pos="100000">
                <a:schemeClr val="bg1">
                  <a:lumMod val="8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224D3DC1-385E-639E-4DD1-7062EDA50B2F}"/>
              </a:ext>
            </a:extLst>
          </p:cNvPr>
          <p:cNvSpPr>
            <a:spLocks/>
          </p:cNvSpPr>
          <p:nvPr/>
        </p:nvSpPr>
        <p:spPr>
          <a:xfrm rot="16200000">
            <a:off x="345419" y="2266901"/>
            <a:ext cx="4144286" cy="2473352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85000"/>
                  <a:alpha val="10000"/>
                </a:schemeClr>
              </a:gs>
              <a:gs pos="0">
                <a:schemeClr val="bg1">
                  <a:lumMod val="95000"/>
                  <a:alpha val="1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2496270-F549-2B0F-2DC9-2C25561C2357}"/>
              </a:ext>
            </a:extLst>
          </p:cNvPr>
          <p:cNvSpPr/>
          <p:nvPr/>
        </p:nvSpPr>
        <p:spPr>
          <a:xfrm>
            <a:off x="1180885" y="1424069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62152347-D7F0-1514-2F85-C2F8A6FD4EB5}"/>
              </a:ext>
            </a:extLst>
          </p:cNvPr>
          <p:cNvSpPr>
            <a:spLocks/>
          </p:cNvSpPr>
          <p:nvPr/>
        </p:nvSpPr>
        <p:spPr>
          <a:xfrm rot="16200000">
            <a:off x="2760710" y="2269539"/>
            <a:ext cx="4144286" cy="246807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alpha val="10000"/>
                </a:schemeClr>
              </a:gs>
              <a:gs pos="100000">
                <a:schemeClr val="bg1">
                  <a:lumMod val="9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B58159DE-5936-E9CF-A3D7-0BEC1537A91E}"/>
              </a:ext>
            </a:extLst>
          </p:cNvPr>
          <p:cNvSpPr/>
          <p:nvPr/>
        </p:nvSpPr>
        <p:spPr>
          <a:xfrm>
            <a:off x="3603869" y="1431433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48F06F90-1ABE-2AC8-4D1F-0371E815F567}"/>
              </a:ext>
            </a:extLst>
          </p:cNvPr>
          <p:cNvSpPr/>
          <p:nvPr/>
        </p:nvSpPr>
        <p:spPr>
          <a:xfrm rot="16200000">
            <a:off x="5246910" y="2254377"/>
            <a:ext cx="4144286" cy="24984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10000"/>
                </a:schemeClr>
              </a:gs>
              <a:gs pos="100000">
                <a:schemeClr val="bg1">
                  <a:lumMod val="85000"/>
                  <a:alpha val="10000"/>
                </a:schemeClr>
              </a:gs>
            </a:gsLst>
            <a:lin ang="1620000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C990050B-5C8D-8CBB-B204-AAC220433512}"/>
              </a:ext>
            </a:extLst>
          </p:cNvPr>
          <p:cNvSpPr/>
          <p:nvPr/>
        </p:nvSpPr>
        <p:spPr>
          <a:xfrm>
            <a:off x="6087323" y="1438798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sp>
        <p:nvSpPr>
          <p:cNvPr id="16" name="Rounded Rectangle">
            <a:extLst>
              <a:ext uri="{FF2B5EF4-FFF2-40B4-BE49-F238E27FC236}">
                <a16:creationId xmlns:a16="http://schemas.microsoft.com/office/drawing/2014/main" id="{211D3A10-868D-87D3-6176-A71263CF8AF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184730" y="2533490"/>
            <a:ext cx="9908611" cy="8640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CFDF10F4-B301-4967-9C1B-2C79A6A7442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38517" y="2533195"/>
            <a:ext cx="6623971" cy="85807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20" name="2020">
            <a:extLst>
              <a:ext uri="{FF2B5EF4-FFF2-40B4-BE49-F238E27FC236}">
                <a16:creationId xmlns:a16="http://schemas.microsoft.com/office/drawing/2014/main" id="{C2FCC472-2B04-A549-D33E-4107AB43ED4B}"/>
              </a:ext>
            </a:extLst>
          </p:cNvPr>
          <p:cNvSpPr txBox="1"/>
          <p:nvPr/>
        </p:nvSpPr>
        <p:spPr>
          <a:xfrm>
            <a:off x="1300218" y="1767832"/>
            <a:ext cx="575479" cy="246221"/>
          </a:xfrm>
          <a:prstGeom prst="rect">
            <a:avLst/>
          </a:prstGeom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500" b="0">
                <a:solidFill>
                  <a:srgbClr val="545453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>
              <a:defRPr>
                <a:solidFill>
                  <a:srgbClr val="9E9F9E"/>
                </a:solidFill>
                <a:latin typeface="Barlow Medium"/>
                <a:ea typeface="Barlow Medium"/>
                <a:cs typeface="Barlow Medium"/>
                <a:sym typeface="Barlow Medium"/>
              </a:defRPr>
            </a:pPr>
            <a:r>
              <a:rPr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202</a:t>
            </a:r>
            <a:r>
              <a:rPr lang="en-US"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X</a:t>
            </a:r>
            <a:endParaRPr sz="1600" dirty="0">
              <a:solidFill>
                <a:schemeClr val="tx2"/>
              </a:solidFill>
              <a:latin typeface="+mj-ea"/>
              <a:ea typeface="+mj-ea"/>
              <a:cs typeface="Barlow SemiBold"/>
              <a:sym typeface="Barlow SemiBold"/>
            </a:endParaRP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F222C7D5-2A01-CCD4-F9F2-CD58CA49F485}"/>
              </a:ext>
            </a:extLst>
          </p:cNvPr>
          <p:cNvGrpSpPr/>
          <p:nvPr/>
        </p:nvGrpSpPr>
        <p:grpSpPr>
          <a:xfrm>
            <a:off x="969080" y="2343513"/>
            <a:ext cx="465009" cy="465170"/>
            <a:chOff x="3118105" y="317486"/>
            <a:chExt cx="499667" cy="499840"/>
          </a:xfrm>
        </p:grpSpPr>
        <p:sp>
          <p:nvSpPr>
            <p:cNvPr id="24" name="Circle">
              <a:extLst>
                <a:ext uri="{FF2B5EF4-FFF2-40B4-BE49-F238E27FC236}">
                  <a16:creationId xmlns:a16="http://schemas.microsoft.com/office/drawing/2014/main" id="{8B0CFD04-AAD1-E8F2-8D7B-9629D612BEF1}"/>
                </a:ext>
              </a:extLst>
            </p:cNvPr>
            <p:cNvSpPr/>
            <p:nvPr/>
          </p:nvSpPr>
          <p:spPr>
            <a:xfrm>
              <a:off x="3118105" y="317486"/>
              <a:ext cx="499667" cy="499667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 dirty="0"/>
            </a:p>
          </p:txBody>
        </p:sp>
        <p:sp>
          <p:nvSpPr>
            <p:cNvPr id="25" name="Shape">
              <a:extLst>
                <a:ext uri="{FF2B5EF4-FFF2-40B4-BE49-F238E27FC236}">
                  <a16:creationId xmlns:a16="http://schemas.microsoft.com/office/drawing/2014/main" id="{62595D63-6617-DCCB-37AE-F8D5B431CDF7}"/>
                </a:ext>
              </a:extLst>
            </p:cNvPr>
            <p:cNvSpPr/>
            <p:nvPr/>
          </p:nvSpPr>
          <p:spPr>
            <a:xfrm>
              <a:off x="3241046" y="455059"/>
              <a:ext cx="375712" cy="362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597"/>
                  </a:moveTo>
                  <a:lnTo>
                    <a:pt x="14275" y="0"/>
                  </a:lnTo>
                  <a:lnTo>
                    <a:pt x="5530" y="166"/>
                  </a:lnTo>
                  <a:lnTo>
                    <a:pt x="0" y="4773"/>
                  </a:lnTo>
                  <a:lnTo>
                    <a:pt x="95" y="13176"/>
                  </a:lnTo>
                  <a:lnTo>
                    <a:pt x="8038" y="21600"/>
                  </a:lnTo>
                  <a:cubicBezTo>
                    <a:pt x="11696" y="21383"/>
                    <a:pt x="15137" y="19731"/>
                    <a:pt x="17663" y="16979"/>
                  </a:cubicBezTo>
                  <a:cubicBezTo>
                    <a:pt x="20001" y="14431"/>
                    <a:pt x="21396" y="11108"/>
                    <a:pt x="21600" y="7597"/>
                  </a:cubicBezTo>
                  <a:close/>
                </a:path>
              </a:pathLst>
            </a:custGeom>
            <a:solidFill>
              <a:schemeClr val="tx1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23F58677-5EA8-8B56-8C32-3918F8D34BBA}"/>
                </a:ext>
              </a:extLst>
            </p:cNvPr>
            <p:cNvSpPr/>
            <p:nvPr/>
          </p:nvSpPr>
          <p:spPr>
            <a:xfrm>
              <a:off x="3202164" y="401545"/>
              <a:ext cx="331550" cy="331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10229" y="15269"/>
                  </a:moveTo>
                  <a:lnTo>
                    <a:pt x="17069" y="8429"/>
                  </a:lnTo>
                  <a:cubicBezTo>
                    <a:pt x="17345" y="8143"/>
                    <a:pt x="17337" y="7687"/>
                    <a:pt x="17051" y="7411"/>
                  </a:cubicBezTo>
                  <a:cubicBezTo>
                    <a:pt x="16772" y="7141"/>
                    <a:pt x="16330" y="7141"/>
                    <a:pt x="16051" y="7411"/>
                  </a:cubicBezTo>
                  <a:lnTo>
                    <a:pt x="9720" y="13742"/>
                  </a:lnTo>
                  <a:lnTo>
                    <a:pt x="5549" y="9571"/>
                  </a:lnTo>
                  <a:cubicBezTo>
                    <a:pt x="5273" y="9285"/>
                    <a:pt x="4817" y="9277"/>
                    <a:pt x="4531" y="9553"/>
                  </a:cubicBezTo>
                  <a:cubicBezTo>
                    <a:pt x="4245" y="9829"/>
                    <a:pt x="4237" y="10285"/>
                    <a:pt x="4513" y="10571"/>
                  </a:cubicBezTo>
                  <a:cubicBezTo>
                    <a:pt x="4519" y="10577"/>
                    <a:pt x="4525" y="10583"/>
                    <a:pt x="4531" y="10589"/>
                  </a:cubicBezTo>
                  <a:lnTo>
                    <a:pt x="9211" y="15269"/>
                  </a:lnTo>
                  <a:cubicBezTo>
                    <a:pt x="9492" y="15550"/>
                    <a:pt x="9948" y="15550"/>
                    <a:pt x="10229" y="15269"/>
                  </a:cubicBezTo>
                  <a:close/>
                </a:path>
              </a:pathLst>
            </a:custGeom>
            <a:solidFill>
              <a:srgbClr val="F6F6F7"/>
            </a:solidFill>
            <a:ln w="12700" cap="flat">
              <a:noFill/>
              <a:miter lim="400000"/>
            </a:ln>
            <a:effectLst/>
          </p:spPr>
          <p:txBody>
            <a:bodyPr wrap="square" lIns="30175" tIns="30175" rIns="30175" bIns="30175" numCol="1" anchor="ctr">
              <a:noAutofit/>
            </a:bodyPr>
            <a:lstStyle/>
            <a:p>
              <a:pPr algn="l" defTabSz="914400">
                <a:defRPr sz="1800" b="0">
                  <a:latin typeface="Calibri"/>
                  <a:ea typeface="Calibri"/>
                  <a:cs typeface="Calibri"/>
                  <a:sym typeface="Calibri"/>
                </a:defRPr>
              </a:pPr>
              <a:endParaRPr sz="1188"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8010B4D-5822-C59D-0E50-E7C8697AAEBF}"/>
              </a:ext>
            </a:extLst>
          </p:cNvPr>
          <p:cNvGrpSpPr/>
          <p:nvPr/>
        </p:nvGrpSpPr>
        <p:grpSpPr>
          <a:xfrm>
            <a:off x="3377952" y="2343513"/>
            <a:ext cx="465010" cy="465170"/>
            <a:chOff x="1623405" y="317486"/>
            <a:chExt cx="499668" cy="499840"/>
          </a:xfrm>
        </p:grpSpPr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F658FE4F-96EB-C0C8-696A-DED5EC289D9D}"/>
                </a:ext>
              </a:extLst>
            </p:cNvPr>
            <p:cNvSpPr/>
            <p:nvPr/>
          </p:nvSpPr>
          <p:spPr>
            <a:xfrm>
              <a:off x="1623405" y="317486"/>
              <a:ext cx="499668" cy="499667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DCEDE48A-7D5B-6206-6A92-84AF5F0C8EBA}"/>
                </a:ext>
              </a:extLst>
            </p:cNvPr>
            <p:cNvSpPr/>
            <p:nvPr/>
          </p:nvSpPr>
          <p:spPr>
            <a:xfrm>
              <a:off x="1746346" y="455059"/>
              <a:ext cx="375713" cy="362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597"/>
                  </a:moveTo>
                  <a:lnTo>
                    <a:pt x="14275" y="0"/>
                  </a:lnTo>
                  <a:lnTo>
                    <a:pt x="5530" y="166"/>
                  </a:lnTo>
                  <a:lnTo>
                    <a:pt x="0" y="4773"/>
                  </a:lnTo>
                  <a:lnTo>
                    <a:pt x="95" y="13176"/>
                  </a:lnTo>
                  <a:lnTo>
                    <a:pt x="8038" y="21600"/>
                  </a:lnTo>
                  <a:cubicBezTo>
                    <a:pt x="11696" y="21383"/>
                    <a:pt x="15137" y="19731"/>
                    <a:pt x="17663" y="16979"/>
                  </a:cubicBezTo>
                  <a:cubicBezTo>
                    <a:pt x="20001" y="14431"/>
                    <a:pt x="21396" y="11108"/>
                    <a:pt x="21600" y="7597"/>
                  </a:cubicBezTo>
                  <a:close/>
                </a:path>
              </a:pathLst>
            </a:custGeom>
            <a:solidFill>
              <a:schemeClr val="tx1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9D0763AE-4B37-ADAA-EEDA-FED02D0170D4}"/>
                </a:ext>
              </a:extLst>
            </p:cNvPr>
            <p:cNvSpPr/>
            <p:nvPr/>
          </p:nvSpPr>
          <p:spPr>
            <a:xfrm>
              <a:off x="1707463" y="401545"/>
              <a:ext cx="331550" cy="331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10229" y="15269"/>
                  </a:moveTo>
                  <a:lnTo>
                    <a:pt x="17069" y="8429"/>
                  </a:lnTo>
                  <a:cubicBezTo>
                    <a:pt x="17345" y="8143"/>
                    <a:pt x="17337" y="7687"/>
                    <a:pt x="17051" y="7411"/>
                  </a:cubicBezTo>
                  <a:cubicBezTo>
                    <a:pt x="16772" y="7141"/>
                    <a:pt x="16330" y="7141"/>
                    <a:pt x="16051" y="7411"/>
                  </a:cubicBezTo>
                  <a:lnTo>
                    <a:pt x="9720" y="13742"/>
                  </a:lnTo>
                  <a:lnTo>
                    <a:pt x="5549" y="9571"/>
                  </a:lnTo>
                  <a:cubicBezTo>
                    <a:pt x="5273" y="9285"/>
                    <a:pt x="4817" y="9277"/>
                    <a:pt x="4531" y="9553"/>
                  </a:cubicBezTo>
                  <a:cubicBezTo>
                    <a:pt x="4245" y="9829"/>
                    <a:pt x="4237" y="10285"/>
                    <a:pt x="4513" y="10571"/>
                  </a:cubicBezTo>
                  <a:cubicBezTo>
                    <a:pt x="4519" y="10577"/>
                    <a:pt x="4525" y="10583"/>
                    <a:pt x="4531" y="10589"/>
                  </a:cubicBezTo>
                  <a:lnTo>
                    <a:pt x="9211" y="15269"/>
                  </a:lnTo>
                  <a:cubicBezTo>
                    <a:pt x="9492" y="15550"/>
                    <a:pt x="9948" y="15550"/>
                    <a:pt x="10229" y="15269"/>
                  </a:cubicBezTo>
                  <a:close/>
                </a:path>
              </a:pathLst>
            </a:custGeom>
            <a:solidFill>
              <a:srgbClr val="F6F6F7"/>
            </a:solidFill>
            <a:ln w="12700" cap="flat">
              <a:noFill/>
              <a:miter lim="400000"/>
            </a:ln>
            <a:effectLst/>
          </p:spPr>
          <p:txBody>
            <a:bodyPr wrap="square" lIns="30175" tIns="30175" rIns="30175" bIns="30175" numCol="1" anchor="ctr">
              <a:noAutofit/>
            </a:bodyPr>
            <a:lstStyle/>
            <a:p>
              <a:pPr algn="l" defTabSz="914400">
                <a:defRPr sz="1800" b="0">
                  <a:latin typeface="Calibri"/>
                  <a:ea typeface="Calibri"/>
                  <a:cs typeface="Calibri"/>
                  <a:sym typeface="Calibri"/>
                </a:defRPr>
              </a:pPr>
              <a:endParaRPr sz="1188"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F83F2C24-9A29-11B6-CE92-F1A1A979872D}"/>
              </a:ext>
            </a:extLst>
          </p:cNvPr>
          <p:cNvGrpSpPr/>
          <p:nvPr/>
        </p:nvGrpSpPr>
        <p:grpSpPr>
          <a:xfrm>
            <a:off x="5830526" y="2343513"/>
            <a:ext cx="465009" cy="465170"/>
            <a:chOff x="128702" y="317486"/>
            <a:chExt cx="499667" cy="499840"/>
          </a:xfrm>
        </p:grpSpPr>
        <p:sp>
          <p:nvSpPr>
            <p:cNvPr id="32" name="Circle">
              <a:extLst>
                <a:ext uri="{FF2B5EF4-FFF2-40B4-BE49-F238E27FC236}">
                  <a16:creationId xmlns:a16="http://schemas.microsoft.com/office/drawing/2014/main" id="{4C3CBA0B-1864-E717-6435-5A648A92E2E8}"/>
                </a:ext>
              </a:extLst>
            </p:cNvPr>
            <p:cNvSpPr/>
            <p:nvPr/>
          </p:nvSpPr>
          <p:spPr>
            <a:xfrm>
              <a:off x="128702" y="317486"/>
              <a:ext cx="499667" cy="499667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33" name="Shape">
              <a:extLst>
                <a:ext uri="{FF2B5EF4-FFF2-40B4-BE49-F238E27FC236}">
                  <a16:creationId xmlns:a16="http://schemas.microsoft.com/office/drawing/2014/main" id="{46E14BCA-3C45-2DBD-F197-B08E1013353F}"/>
                </a:ext>
              </a:extLst>
            </p:cNvPr>
            <p:cNvSpPr/>
            <p:nvPr/>
          </p:nvSpPr>
          <p:spPr>
            <a:xfrm>
              <a:off x="251642" y="455059"/>
              <a:ext cx="375712" cy="362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597"/>
                  </a:moveTo>
                  <a:lnTo>
                    <a:pt x="14275" y="0"/>
                  </a:lnTo>
                  <a:lnTo>
                    <a:pt x="5530" y="166"/>
                  </a:lnTo>
                  <a:lnTo>
                    <a:pt x="0" y="4773"/>
                  </a:lnTo>
                  <a:lnTo>
                    <a:pt x="95" y="13176"/>
                  </a:lnTo>
                  <a:lnTo>
                    <a:pt x="8038" y="21600"/>
                  </a:lnTo>
                  <a:cubicBezTo>
                    <a:pt x="11696" y="21383"/>
                    <a:pt x="15137" y="19731"/>
                    <a:pt x="17663" y="16979"/>
                  </a:cubicBezTo>
                  <a:cubicBezTo>
                    <a:pt x="20001" y="14431"/>
                    <a:pt x="21396" y="11108"/>
                    <a:pt x="21600" y="7597"/>
                  </a:cubicBezTo>
                  <a:close/>
                </a:path>
              </a:pathLst>
            </a:custGeom>
            <a:solidFill>
              <a:schemeClr val="tx1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34" name="Graphic 12">
              <a:extLst>
                <a:ext uri="{FF2B5EF4-FFF2-40B4-BE49-F238E27FC236}">
                  <a16:creationId xmlns:a16="http://schemas.microsoft.com/office/drawing/2014/main" id="{D1517642-B932-D526-ED7D-89D2608764F1}"/>
                </a:ext>
              </a:extLst>
            </p:cNvPr>
            <p:cNvSpPr/>
            <p:nvPr/>
          </p:nvSpPr>
          <p:spPr>
            <a:xfrm>
              <a:off x="212760" y="401545"/>
              <a:ext cx="331550" cy="331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10229" y="15269"/>
                  </a:moveTo>
                  <a:lnTo>
                    <a:pt x="17069" y="8429"/>
                  </a:lnTo>
                  <a:cubicBezTo>
                    <a:pt x="17345" y="8143"/>
                    <a:pt x="17337" y="7687"/>
                    <a:pt x="17051" y="7411"/>
                  </a:cubicBezTo>
                  <a:cubicBezTo>
                    <a:pt x="16772" y="7141"/>
                    <a:pt x="16330" y="7141"/>
                    <a:pt x="16051" y="7411"/>
                  </a:cubicBezTo>
                  <a:lnTo>
                    <a:pt x="9720" y="13742"/>
                  </a:lnTo>
                  <a:lnTo>
                    <a:pt x="5549" y="9571"/>
                  </a:lnTo>
                  <a:cubicBezTo>
                    <a:pt x="5273" y="9285"/>
                    <a:pt x="4817" y="9277"/>
                    <a:pt x="4531" y="9553"/>
                  </a:cubicBezTo>
                  <a:cubicBezTo>
                    <a:pt x="4245" y="9829"/>
                    <a:pt x="4237" y="10285"/>
                    <a:pt x="4513" y="10571"/>
                  </a:cubicBezTo>
                  <a:cubicBezTo>
                    <a:pt x="4519" y="10577"/>
                    <a:pt x="4525" y="10583"/>
                    <a:pt x="4531" y="10589"/>
                  </a:cubicBezTo>
                  <a:lnTo>
                    <a:pt x="9211" y="15269"/>
                  </a:lnTo>
                  <a:cubicBezTo>
                    <a:pt x="9492" y="15550"/>
                    <a:pt x="9948" y="15550"/>
                    <a:pt x="10229" y="15269"/>
                  </a:cubicBezTo>
                  <a:close/>
                </a:path>
              </a:pathLst>
            </a:custGeom>
            <a:solidFill>
              <a:srgbClr val="F6F6F7"/>
            </a:solidFill>
            <a:ln w="12700" cap="flat">
              <a:noFill/>
              <a:miter lim="400000"/>
            </a:ln>
            <a:effectLst/>
          </p:spPr>
          <p:txBody>
            <a:bodyPr wrap="square" lIns="30175" tIns="30175" rIns="30175" bIns="30175" numCol="1" anchor="ctr">
              <a:noAutofit/>
            </a:bodyPr>
            <a:lstStyle/>
            <a:p>
              <a:pPr algn="l" defTabSz="914400">
                <a:defRPr sz="1800" b="0">
                  <a:latin typeface="Calibri"/>
                  <a:ea typeface="Calibri"/>
                  <a:cs typeface="Calibri"/>
                  <a:sym typeface="Calibri"/>
                </a:defRPr>
              </a:pPr>
              <a:endParaRPr sz="1188"/>
            </a:p>
          </p:txBody>
        </p:sp>
      </p:grpSp>
      <p:sp>
        <p:nvSpPr>
          <p:cNvPr id="39" name="2021">
            <a:extLst>
              <a:ext uri="{FF2B5EF4-FFF2-40B4-BE49-F238E27FC236}">
                <a16:creationId xmlns:a16="http://schemas.microsoft.com/office/drawing/2014/main" id="{31CBDC46-8F2D-7CE9-F115-068BA6F762BF}"/>
              </a:ext>
            </a:extLst>
          </p:cNvPr>
          <p:cNvSpPr txBox="1"/>
          <p:nvPr/>
        </p:nvSpPr>
        <p:spPr>
          <a:xfrm>
            <a:off x="3781875" y="1767832"/>
            <a:ext cx="575479" cy="246221"/>
          </a:xfrm>
          <a:prstGeom prst="rect">
            <a:avLst/>
          </a:prstGeom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500" b="0">
                <a:solidFill>
                  <a:srgbClr val="545453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>
              <a:defRPr>
                <a:solidFill>
                  <a:srgbClr val="9E9F9E"/>
                </a:solidFill>
                <a:latin typeface="Barlow Medium"/>
                <a:ea typeface="Barlow Medium"/>
                <a:cs typeface="Barlow Medium"/>
                <a:sym typeface="Barlow Medium"/>
              </a:defRPr>
            </a:pPr>
            <a:r>
              <a:rPr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202</a:t>
            </a:r>
            <a:r>
              <a:rPr lang="en-US"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X</a:t>
            </a:r>
            <a:endParaRPr sz="1600">
              <a:solidFill>
                <a:schemeClr val="tx2"/>
              </a:solidFill>
              <a:latin typeface="+mj-ea"/>
              <a:ea typeface="+mj-ea"/>
              <a:cs typeface="Barlow SemiBold"/>
              <a:sym typeface="Barlow SemiBold"/>
            </a:endParaRPr>
          </a:p>
        </p:txBody>
      </p:sp>
      <p:sp>
        <p:nvSpPr>
          <p:cNvPr id="40" name="2022">
            <a:extLst>
              <a:ext uri="{FF2B5EF4-FFF2-40B4-BE49-F238E27FC236}">
                <a16:creationId xmlns:a16="http://schemas.microsoft.com/office/drawing/2014/main" id="{B63400F2-AA3F-D048-EDD4-29BE736CF819}"/>
              </a:ext>
            </a:extLst>
          </p:cNvPr>
          <p:cNvSpPr txBox="1"/>
          <p:nvPr/>
        </p:nvSpPr>
        <p:spPr>
          <a:xfrm>
            <a:off x="6260968" y="1767832"/>
            <a:ext cx="575479" cy="246221"/>
          </a:xfrm>
          <a:prstGeom prst="rect">
            <a:avLst/>
          </a:prstGeom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500" b="0">
                <a:solidFill>
                  <a:srgbClr val="545453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r>
              <a:rPr sz="1600">
                <a:solidFill>
                  <a:schemeClr val="tx2"/>
                </a:solidFill>
                <a:latin typeface="+mj-ea"/>
                <a:ea typeface="+mj-ea"/>
              </a:rPr>
              <a:t>202</a:t>
            </a:r>
            <a:r>
              <a:rPr lang="en-US" sz="1600">
                <a:solidFill>
                  <a:schemeClr val="tx2"/>
                </a:solidFill>
                <a:latin typeface="+mj-ea"/>
                <a:ea typeface="+mj-ea"/>
              </a:rPr>
              <a:t>X</a:t>
            </a:r>
            <a:endParaRPr sz="160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1" name="Arrow">
            <a:extLst>
              <a:ext uri="{FF2B5EF4-FFF2-40B4-BE49-F238E27FC236}">
                <a16:creationId xmlns:a16="http://schemas.microsoft.com/office/drawing/2014/main" id="{1B4DE2F0-818F-D2A4-AB18-D271D31D882F}"/>
              </a:ext>
            </a:extLst>
          </p:cNvPr>
          <p:cNvSpPr/>
          <p:nvPr/>
        </p:nvSpPr>
        <p:spPr>
          <a:xfrm>
            <a:off x="1964333" y="1797588"/>
            <a:ext cx="1340826" cy="259280"/>
          </a:xfrm>
          <a:prstGeom prst="rightArrow">
            <a:avLst>
              <a:gd name="adj1" fmla="val 60521"/>
              <a:gd name="adj2" fmla="val 88463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10390569"/>
          </a:gra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42" name="Line">
            <a:extLst>
              <a:ext uri="{FF2B5EF4-FFF2-40B4-BE49-F238E27FC236}">
                <a16:creationId xmlns:a16="http://schemas.microsoft.com/office/drawing/2014/main" id="{1A42C271-BBD4-3BE6-BCA7-FF52CD9D6147}"/>
              </a:ext>
            </a:extLst>
          </p:cNvPr>
          <p:cNvSpPr/>
          <p:nvPr/>
        </p:nvSpPr>
        <p:spPr>
          <a:xfrm>
            <a:off x="8570777" y="1438798"/>
            <a:ext cx="1" cy="415901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2112">
              <a:solidFill>
                <a:srgbClr val="FFFFFF"/>
              </a:solidFill>
            </a:endParaRPr>
          </a:p>
        </p:txBody>
      </p:sp>
      <p:grpSp>
        <p:nvGrpSpPr>
          <p:cNvPr id="43" name="组合">
            <a:extLst>
              <a:ext uri="{FF2B5EF4-FFF2-40B4-BE49-F238E27FC236}">
                <a16:creationId xmlns:a16="http://schemas.microsoft.com/office/drawing/2014/main" id="{B3500400-2486-F200-CFC6-798E7C9DC3AA}"/>
              </a:ext>
            </a:extLst>
          </p:cNvPr>
          <p:cNvGrpSpPr/>
          <p:nvPr/>
        </p:nvGrpSpPr>
        <p:grpSpPr>
          <a:xfrm>
            <a:off x="8337239" y="2343513"/>
            <a:ext cx="465009" cy="465009"/>
            <a:chOff x="-1365997" y="317486"/>
            <a:chExt cx="499667" cy="499668"/>
          </a:xfrm>
        </p:grpSpPr>
        <p:sp>
          <p:nvSpPr>
            <p:cNvPr id="44" name="Circle">
              <a:extLst>
                <a:ext uri="{FF2B5EF4-FFF2-40B4-BE49-F238E27FC236}">
                  <a16:creationId xmlns:a16="http://schemas.microsoft.com/office/drawing/2014/main" id="{39B26E5F-228E-4AD7-9AD0-212F3AAE6B46}"/>
                </a:ext>
              </a:extLst>
            </p:cNvPr>
            <p:cNvSpPr/>
            <p:nvPr/>
          </p:nvSpPr>
          <p:spPr>
            <a:xfrm>
              <a:off x="-1365997" y="317486"/>
              <a:ext cx="499667" cy="49966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45" name="Shape">
              <a:extLst>
                <a:ext uri="{FF2B5EF4-FFF2-40B4-BE49-F238E27FC236}">
                  <a16:creationId xmlns:a16="http://schemas.microsoft.com/office/drawing/2014/main" id="{A2B4D04D-A45B-F750-E40C-102AD85797A3}"/>
                </a:ext>
              </a:extLst>
            </p:cNvPr>
            <p:cNvSpPr/>
            <p:nvPr/>
          </p:nvSpPr>
          <p:spPr>
            <a:xfrm>
              <a:off x="-1186154" y="459703"/>
              <a:ext cx="298206" cy="330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637"/>
                  </a:moveTo>
                  <a:lnTo>
                    <a:pt x="6509" y="0"/>
                  </a:lnTo>
                  <a:lnTo>
                    <a:pt x="789" y="6770"/>
                  </a:lnTo>
                  <a:lnTo>
                    <a:pt x="0" y="9518"/>
                  </a:lnTo>
                  <a:lnTo>
                    <a:pt x="13371" y="21600"/>
                  </a:lnTo>
                  <a:cubicBezTo>
                    <a:pt x="15329" y="20693"/>
                    <a:pt x="17084" y="19465"/>
                    <a:pt x="18547" y="17979"/>
                  </a:cubicBezTo>
                  <a:cubicBezTo>
                    <a:pt x="19816" y="16689"/>
                    <a:pt x="20847" y="15223"/>
                    <a:pt x="21600" y="13637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46" name="Shape">
              <a:extLst>
                <a:ext uri="{FF2B5EF4-FFF2-40B4-BE49-F238E27FC236}">
                  <a16:creationId xmlns:a16="http://schemas.microsoft.com/office/drawing/2014/main" id="{A81045E1-66C5-D69D-AB39-8306F2295AB2}"/>
                </a:ext>
              </a:extLst>
            </p:cNvPr>
            <p:cNvSpPr/>
            <p:nvPr/>
          </p:nvSpPr>
          <p:spPr>
            <a:xfrm>
              <a:off x="-1188492" y="458664"/>
              <a:ext cx="147531" cy="197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1" h="21586" extrusionOk="0">
                  <a:moveTo>
                    <a:pt x="13613" y="470"/>
                  </a:moveTo>
                  <a:cubicBezTo>
                    <a:pt x="13665" y="361"/>
                    <a:pt x="13642" y="239"/>
                    <a:pt x="13550" y="145"/>
                  </a:cubicBezTo>
                  <a:cubicBezTo>
                    <a:pt x="13448" y="41"/>
                    <a:pt x="13277" y="-14"/>
                    <a:pt x="13105" y="3"/>
                  </a:cubicBezTo>
                  <a:lnTo>
                    <a:pt x="8290" y="3"/>
                  </a:lnTo>
                  <a:cubicBezTo>
                    <a:pt x="8122" y="0"/>
                    <a:pt x="7957" y="32"/>
                    <a:pt x="7811" y="95"/>
                  </a:cubicBezTo>
                  <a:cubicBezTo>
                    <a:pt x="7666" y="158"/>
                    <a:pt x="7546" y="251"/>
                    <a:pt x="7468" y="363"/>
                  </a:cubicBezTo>
                  <a:lnTo>
                    <a:pt x="259" y="12493"/>
                  </a:lnTo>
                  <a:cubicBezTo>
                    <a:pt x="159" y="12622"/>
                    <a:pt x="87" y="12762"/>
                    <a:pt x="44" y="12907"/>
                  </a:cubicBezTo>
                  <a:cubicBezTo>
                    <a:pt x="5" y="13039"/>
                    <a:pt x="-8" y="13175"/>
                    <a:pt x="4" y="13309"/>
                  </a:cubicBezTo>
                  <a:lnTo>
                    <a:pt x="4" y="15558"/>
                  </a:lnTo>
                  <a:cubicBezTo>
                    <a:pt x="6" y="15682"/>
                    <a:pt x="72" y="15801"/>
                    <a:pt x="190" y="15888"/>
                  </a:cubicBezTo>
                  <a:cubicBezTo>
                    <a:pt x="307" y="15976"/>
                    <a:pt x="465" y="16026"/>
                    <a:pt x="631" y="16027"/>
                  </a:cubicBezTo>
                  <a:lnTo>
                    <a:pt x="13137" y="16027"/>
                  </a:lnTo>
                  <a:cubicBezTo>
                    <a:pt x="13235" y="16020"/>
                    <a:pt x="13328" y="16058"/>
                    <a:pt x="13373" y="16123"/>
                  </a:cubicBezTo>
                  <a:cubicBezTo>
                    <a:pt x="13393" y="16151"/>
                    <a:pt x="13402" y="16183"/>
                    <a:pt x="13399" y="16215"/>
                  </a:cubicBezTo>
                  <a:lnTo>
                    <a:pt x="13399" y="21194"/>
                  </a:lnTo>
                  <a:cubicBezTo>
                    <a:pt x="13407" y="21292"/>
                    <a:pt x="13461" y="21384"/>
                    <a:pt x="13552" y="21455"/>
                  </a:cubicBezTo>
                  <a:cubicBezTo>
                    <a:pt x="13657" y="21538"/>
                    <a:pt x="13802" y="21585"/>
                    <a:pt x="13954" y="21586"/>
                  </a:cubicBezTo>
                  <a:lnTo>
                    <a:pt x="18605" y="21586"/>
                  </a:lnTo>
                  <a:cubicBezTo>
                    <a:pt x="18737" y="21575"/>
                    <a:pt x="18860" y="21532"/>
                    <a:pt x="18957" y="21465"/>
                  </a:cubicBezTo>
                  <a:cubicBezTo>
                    <a:pt x="19071" y="21386"/>
                    <a:pt x="19141" y="21278"/>
                    <a:pt x="19154" y="21162"/>
                  </a:cubicBezTo>
                  <a:lnTo>
                    <a:pt x="19154" y="16255"/>
                  </a:lnTo>
                  <a:cubicBezTo>
                    <a:pt x="19164" y="16198"/>
                    <a:pt x="19199" y="16146"/>
                    <a:pt x="19254" y="16107"/>
                  </a:cubicBezTo>
                  <a:cubicBezTo>
                    <a:pt x="19328" y="16054"/>
                    <a:pt x="19431" y="16029"/>
                    <a:pt x="19533" y="16039"/>
                  </a:cubicBezTo>
                  <a:lnTo>
                    <a:pt x="21016" y="16039"/>
                  </a:lnTo>
                  <a:cubicBezTo>
                    <a:pt x="21173" y="16029"/>
                    <a:pt x="21320" y="15975"/>
                    <a:pt x="21426" y="15889"/>
                  </a:cubicBezTo>
                  <a:cubicBezTo>
                    <a:pt x="21529" y="15805"/>
                    <a:pt x="21588" y="15696"/>
                    <a:pt x="21591" y="15582"/>
                  </a:cubicBezTo>
                  <a:lnTo>
                    <a:pt x="21591" y="12528"/>
                  </a:lnTo>
                  <a:cubicBezTo>
                    <a:pt x="21592" y="12453"/>
                    <a:pt x="21556" y="12380"/>
                    <a:pt x="21489" y="12323"/>
                  </a:cubicBezTo>
                  <a:cubicBezTo>
                    <a:pt x="21394" y="12242"/>
                    <a:pt x="21250" y="12203"/>
                    <a:pt x="21108" y="12221"/>
                  </a:cubicBezTo>
                  <a:lnTo>
                    <a:pt x="19582" y="12221"/>
                  </a:lnTo>
                  <a:cubicBezTo>
                    <a:pt x="19493" y="12236"/>
                    <a:pt x="19399" y="12223"/>
                    <a:pt x="19323" y="12185"/>
                  </a:cubicBezTo>
                  <a:cubicBezTo>
                    <a:pt x="19250" y="12148"/>
                    <a:pt x="19200" y="12091"/>
                    <a:pt x="19183" y="12026"/>
                  </a:cubicBezTo>
                  <a:lnTo>
                    <a:pt x="19183" y="8346"/>
                  </a:lnTo>
                  <a:cubicBezTo>
                    <a:pt x="19204" y="8201"/>
                    <a:pt x="19129" y="8056"/>
                    <a:pt x="18983" y="7959"/>
                  </a:cubicBezTo>
                  <a:cubicBezTo>
                    <a:pt x="18855" y="7873"/>
                    <a:pt x="18684" y="7832"/>
                    <a:pt x="18514" y="7846"/>
                  </a:cubicBezTo>
                  <a:lnTo>
                    <a:pt x="14014" y="7846"/>
                  </a:lnTo>
                  <a:cubicBezTo>
                    <a:pt x="13824" y="7844"/>
                    <a:pt x="13643" y="7903"/>
                    <a:pt x="13517" y="8008"/>
                  </a:cubicBezTo>
                  <a:cubicBezTo>
                    <a:pt x="13409" y="8099"/>
                    <a:pt x="13350" y="8218"/>
                    <a:pt x="13353" y="8340"/>
                  </a:cubicBezTo>
                  <a:lnTo>
                    <a:pt x="13353" y="11989"/>
                  </a:lnTo>
                  <a:cubicBezTo>
                    <a:pt x="13360" y="12034"/>
                    <a:pt x="13339" y="12078"/>
                    <a:pt x="13297" y="12110"/>
                  </a:cubicBezTo>
                  <a:cubicBezTo>
                    <a:pt x="13254" y="12142"/>
                    <a:pt x="13194" y="12157"/>
                    <a:pt x="13135" y="12152"/>
                  </a:cubicBezTo>
                  <a:lnTo>
                    <a:pt x="6897" y="12152"/>
                  </a:lnTo>
                  <a:cubicBezTo>
                    <a:pt x="6846" y="12154"/>
                    <a:pt x="6798" y="12138"/>
                    <a:pt x="6766" y="12108"/>
                  </a:cubicBezTo>
                  <a:cubicBezTo>
                    <a:pt x="6723" y="12068"/>
                    <a:pt x="6720" y="12012"/>
                    <a:pt x="6758" y="11969"/>
                  </a:cubicBezTo>
                  <a:lnTo>
                    <a:pt x="13613" y="470"/>
                  </a:lnTo>
                  <a:close/>
                </a:path>
              </a:pathLst>
            </a:custGeom>
            <a:solidFill>
              <a:srgbClr val="5454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000"/>
            </a:p>
          </p:txBody>
        </p:sp>
      </p:grpSp>
      <p:sp>
        <p:nvSpPr>
          <p:cNvPr id="47" name="日期">
            <a:extLst>
              <a:ext uri="{FF2B5EF4-FFF2-40B4-BE49-F238E27FC236}">
                <a16:creationId xmlns:a16="http://schemas.microsoft.com/office/drawing/2014/main" id="{EA7B1759-E6CB-1916-E6A7-E57EF423F21F}"/>
              </a:ext>
            </a:extLst>
          </p:cNvPr>
          <p:cNvSpPr/>
          <p:nvPr/>
        </p:nvSpPr>
        <p:spPr>
          <a:xfrm>
            <a:off x="4444959" y="1797588"/>
            <a:ext cx="1340826" cy="259280"/>
          </a:xfrm>
          <a:prstGeom prst="rightArrow">
            <a:avLst>
              <a:gd name="adj1" fmla="val 60521"/>
              <a:gd name="adj2" fmla="val 88463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10390569"/>
          </a:gra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48" name="日期">
            <a:extLst>
              <a:ext uri="{FF2B5EF4-FFF2-40B4-BE49-F238E27FC236}">
                <a16:creationId xmlns:a16="http://schemas.microsoft.com/office/drawing/2014/main" id="{FE222C40-3474-886B-D9DF-191280B101D7}"/>
              </a:ext>
            </a:extLst>
          </p:cNvPr>
          <p:cNvSpPr/>
          <p:nvPr/>
        </p:nvSpPr>
        <p:spPr>
          <a:xfrm>
            <a:off x="6925585" y="1762468"/>
            <a:ext cx="1340826" cy="259280"/>
          </a:xfrm>
          <a:prstGeom prst="rightArrow">
            <a:avLst>
              <a:gd name="adj1" fmla="val 60521"/>
              <a:gd name="adj2" fmla="val 88463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10390569"/>
          </a:gra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49" name="日期">
            <a:extLst>
              <a:ext uri="{FF2B5EF4-FFF2-40B4-BE49-F238E27FC236}">
                <a16:creationId xmlns:a16="http://schemas.microsoft.com/office/drawing/2014/main" id="{542CD10F-1337-2A17-906F-FF0E473382C7}"/>
              </a:ext>
            </a:extLst>
          </p:cNvPr>
          <p:cNvSpPr/>
          <p:nvPr/>
        </p:nvSpPr>
        <p:spPr>
          <a:xfrm>
            <a:off x="9370120" y="1762468"/>
            <a:ext cx="1340826" cy="259280"/>
          </a:xfrm>
          <a:prstGeom prst="rightArrow">
            <a:avLst>
              <a:gd name="adj1" fmla="val 60521"/>
              <a:gd name="adj2" fmla="val 88463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10390569"/>
          </a:gradFill>
          <a:ln w="12700">
            <a:miter lim="400000"/>
          </a:ln>
          <a:effectLst/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112"/>
          </a:p>
        </p:txBody>
      </p:sp>
      <p:sp>
        <p:nvSpPr>
          <p:cNvPr id="50" name="日期">
            <a:extLst>
              <a:ext uri="{FF2B5EF4-FFF2-40B4-BE49-F238E27FC236}">
                <a16:creationId xmlns:a16="http://schemas.microsoft.com/office/drawing/2014/main" id="{FD8D6522-9C69-4884-6A37-F7A8A3B4999A}"/>
              </a:ext>
            </a:extLst>
          </p:cNvPr>
          <p:cNvSpPr txBox="1"/>
          <p:nvPr/>
        </p:nvSpPr>
        <p:spPr>
          <a:xfrm>
            <a:off x="8750388" y="1767832"/>
            <a:ext cx="575479" cy="246221"/>
          </a:xfrm>
          <a:prstGeom prst="rect">
            <a:avLst/>
          </a:prstGeom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500" b="0">
                <a:solidFill>
                  <a:srgbClr val="545453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</a:lstStyle>
          <a:p>
            <a:pPr>
              <a:defRPr>
                <a:solidFill>
                  <a:srgbClr val="9E9F9E"/>
                </a:solidFill>
                <a:latin typeface="Barlow Medium"/>
                <a:ea typeface="Barlow Medium"/>
                <a:cs typeface="Barlow Medium"/>
                <a:sym typeface="Barlow Medium"/>
              </a:defRPr>
            </a:pPr>
            <a:r>
              <a:rPr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202</a:t>
            </a:r>
            <a:r>
              <a:rPr lang="en-US" sz="1600">
                <a:solidFill>
                  <a:schemeClr val="tx2"/>
                </a:solidFill>
                <a:latin typeface="+mj-ea"/>
                <a:ea typeface="+mj-ea"/>
                <a:cs typeface="Barlow SemiBold"/>
                <a:sym typeface="Barlow SemiBold"/>
              </a:rPr>
              <a:t>X</a:t>
            </a:r>
            <a:endParaRPr sz="1600">
              <a:solidFill>
                <a:schemeClr val="tx2"/>
              </a:solidFill>
              <a:latin typeface="+mj-ea"/>
              <a:ea typeface="+mj-ea"/>
              <a:cs typeface="Barlow SemiBold"/>
              <a:sym typeface="Barlow SemiBold"/>
            </a:endParaRPr>
          </a:p>
        </p:txBody>
      </p:sp>
      <p:sp>
        <p:nvSpPr>
          <p:cNvPr id="55" name="内容">
            <a:extLst>
              <a:ext uri="{FF2B5EF4-FFF2-40B4-BE49-F238E27FC236}">
                <a16:creationId xmlns:a16="http://schemas.microsoft.com/office/drawing/2014/main" id="{8AFC5C4E-4934-A57D-E2A1-42DBFB45E3E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204283" y="4817071"/>
            <a:ext cx="2315719" cy="3545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32400" rIns="0" bIns="0" numCol="1" anchor="t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120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zh-CN" altLang="en-US" sz="1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6" name="内容">
            <a:extLst>
              <a:ext uri="{FF2B5EF4-FFF2-40B4-BE49-F238E27FC236}">
                <a16:creationId xmlns:a16="http://schemas.microsoft.com/office/drawing/2014/main" id="{AE16CAA6-8D18-5823-F676-7C435223F43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674994" y="4817071"/>
            <a:ext cx="2315719" cy="3545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32400" rIns="0" bIns="0" numCol="1" anchor="t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1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7" name="内容">
            <a:extLst>
              <a:ext uri="{FF2B5EF4-FFF2-40B4-BE49-F238E27FC236}">
                <a16:creationId xmlns:a16="http://schemas.microsoft.com/office/drawing/2014/main" id="{3E349D37-9AA0-1F35-CAA6-A787294178A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161194" y="4817071"/>
            <a:ext cx="2315719" cy="3545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32400" rIns="0" bIns="0" numCol="1" anchor="t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1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8" name="内容">
            <a:extLst>
              <a:ext uri="{FF2B5EF4-FFF2-40B4-BE49-F238E27FC236}">
                <a16:creationId xmlns:a16="http://schemas.microsoft.com/office/drawing/2014/main" id="{E3582F3B-05DE-0C1E-470D-6A1C97E5BE8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654646" y="4817071"/>
            <a:ext cx="2315719" cy="3545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none" lIns="0" tIns="32400" rIns="0" bIns="0" numCol="1" anchor="t" anchorCtr="0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请输入相关文字内容</a:t>
            </a:r>
            <a:endParaRPr lang="en-US" altLang="zh-CN" sz="120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5" name="组合">
            <a:extLst>
              <a:ext uri="{FF2B5EF4-FFF2-40B4-BE49-F238E27FC236}">
                <a16:creationId xmlns:a16="http://schemas.microsoft.com/office/drawing/2014/main" id="{F2451EEA-551A-3EDD-6163-09C3B931CF36}"/>
              </a:ext>
            </a:extLst>
          </p:cNvPr>
          <p:cNvGrpSpPr/>
          <p:nvPr/>
        </p:nvGrpSpPr>
        <p:grpSpPr>
          <a:xfrm>
            <a:off x="10757911" y="2343513"/>
            <a:ext cx="465010" cy="465009"/>
            <a:chOff x="-2860696" y="317486"/>
            <a:chExt cx="499668" cy="499668"/>
          </a:xfrm>
        </p:grpSpPr>
        <p:sp>
          <p:nvSpPr>
            <p:cNvPr id="36" name="Circle">
              <a:extLst>
                <a:ext uri="{FF2B5EF4-FFF2-40B4-BE49-F238E27FC236}">
                  <a16:creationId xmlns:a16="http://schemas.microsoft.com/office/drawing/2014/main" id="{FFDB7300-C6D7-9DDB-B32B-D1162C0E4442}"/>
                </a:ext>
              </a:extLst>
            </p:cNvPr>
            <p:cNvSpPr/>
            <p:nvPr/>
          </p:nvSpPr>
          <p:spPr>
            <a:xfrm>
              <a:off x="-2860696" y="317486"/>
              <a:ext cx="499668" cy="49966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C9E4FA7C-5BCC-043E-8D1C-591AD4E81F70}"/>
                </a:ext>
              </a:extLst>
            </p:cNvPr>
            <p:cNvSpPr/>
            <p:nvPr/>
          </p:nvSpPr>
          <p:spPr>
            <a:xfrm>
              <a:off x="-2664449" y="463840"/>
              <a:ext cx="293745" cy="327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422"/>
                  </a:moveTo>
                  <a:lnTo>
                    <a:pt x="8867" y="0"/>
                  </a:lnTo>
                  <a:lnTo>
                    <a:pt x="1873" y="1400"/>
                  </a:lnTo>
                  <a:lnTo>
                    <a:pt x="0" y="7647"/>
                  </a:lnTo>
                  <a:lnTo>
                    <a:pt x="2269" y="9825"/>
                  </a:lnTo>
                  <a:lnTo>
                    <a:pt x="1208" y="11840"/>
                  </a:lnTo>
                  <a:lnTo>
                    <a:pt x="12014" y="21600"/>
                  </a:lnTo>
                  <a:cubicBezTo>
                    <a:pt x="14556" y="20498"/>
                    <a:pt x="16779" y="18883"/>
                    <a:pt x="18507" y="16881"/>
                  </a:cubicBezTo>
                  <a:cubicBezTo>
                    <a:pt x="19912" y="15253"/>
                    <a:pt x="20962" y="13400"/>
                    <a:pt x="21600" y="11422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000"/>
            </a:p>
          </p:txBody>
        </p:sp>
        <p:sp>
          <p:nvSpPr>
            <p:cNvPr id="38" name="Shape">
              <a:extLst>
                <a:ext uri="{FF2B5EF4-FFF2-40B4-BE49-F238E27FC236}">
                  <a16:creationId xmlns:a16="http://schemas.microsoft.com/office/drawing/2014/main" id="{B7778F2D-9B7F-FB16-E16F-8E2EA15233A6}"/>
                </a:ext>
              </a:extLst>
            </p:cNvPr>
            <p:cNvSpPr/>
            <p:nvPr/>
          </p:nvSpPr>
          <p:spPr>
            <a:xfrm>
              <a:off x="-2665655" y="462551"/>
              <a:ext cx="129558" cy="199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0" h="21530" extrusionOk="0">
                  <a:moveTo>
                    <a:pt x="665" y="0"/>
                  </a:moveTo>
                  <a:lnTo>
                    <a:pt x="19757" y="0"/>
                  </a:lnTo>
                  <a:cubicBezTo>
                    <a:pt x="19935" y="5"/>
                    <a:pt x="20102" y="55"/>
                    <a:pt x="20224" y="138"/>
                  </a:cubicBezTo>
                  <a:cubicBezTo>
                    <a:pt x="20338" y="216"/>
                    <a:pt x="20405" y="318"/>
                    <a:pt x="20412" y="425"/>
                  </a:cubicBezTo>
                  <a:lnTo>
                    <a:pt x="20412" y="3234"/>
                  </a:lnTo>
                  <a:cubicBezTo>
                    <a:pt x="20404" y="3356"/>
                    <a:pt x="20323" y="3471"/>
                    <a:pt x="20188" y="3556"/>
                  </a:cubicBezTo>
                  <a:cubicBezTo>
                    <a:pt x="20059" y="3637"/>
                    <a:pt x="19890" y="3684"/>
                    <a:pt x="19711" y="3689"/>
                  </a:cubicBezTo>
                  <a:lnTo>
                    <a:pt x="6815" y="3689"/>
                  </a:lnTo>
                  <a:cubicBezTo>
                    <a:pt x="6714" y="3690"/>
                    <a:pt x="6618" y="3719"/>
                    <a:pt x="6551" y="3769"/>
                  </a:cubicBezTo>
                  <a:cubicBezTo>
                    <a:pt x="6495" y="3810"/>
                    <a:pt x="6463" y="3864"/>
                    <a:pt x="6462" y="3919"/>
                  </a:cubicBezTo>
                  <a:lnTo>
                    <a:pt x="6462" y="8251"/>
                  </a:lnTo>
                  <a:cubicBezTo>
                    <a:pt x="6430" y="8318"/>
                    <a:pt x="6473" y="8391"/>
                    <a:pt x="6566" y="8427"/>
                  </a:cubicBezTo>
                  <a:cubicBezTo>
                    <a:pt x="6623" y="8450"/>
                    <a:pt x="6692" y="8455"/>
                    <a:pt x="6755" y="8441"/>
                  </a:cubicBezTo>
                  <a:cubicBezTo>
                    <a:pt x="7650" y="8100"/>
                    <a:pt x="8624" y="7855"/>
                    <a:pt x="9640" y="7716"/>
                  </a:cubicBezTo>
                  <a:cubicBezTo>
                    <a:pt x="10816" y="7554"/>
                    <a:pt x="12026" y="7536"/>
                    <a:pt x="13216" y="7647"/>
                  </a:cubicBezTo>
                  <a:cubicBezTo>
                    <a:pt x="14686" y="7782"/>
                    <a:pt x="16101" y="8111"/>
                    <a:pt x="17339" y="8643"/>
                  </a:cubicBezTo>
                  <a:cubicBezTo>
                    <a:pt x="18521" y="9151"/>
                    <a:pt x="19507" y="9829"/>
                    <a:pt x="20192" y="10635"/>
                  </a:cubicBezTo>
                  <a:cubicBezTo>
                    <a:pt x="21024" y="11612"/>
                    <a:pt x="21371" y="12722"/>
                    <a:pt x="21476" y="13836"/>
                  </a:cubicBezTo>
                  <a:cubicBezTo>
                    <a:pt x="21577" y="14902"/>
                    <a:pt x="21459" y="15978"/>
                    <a:pt x="20945" y="16993"/>
                  </a:cubicBezTo>
                  <a:cubicBezTo>
                    <a:pt x="20345" y="18177"/>
                    <a:pt x="19234" y="19224"/>
                    <a:pt x="17741" y="20007"/>
                  </a:cubicBezTo>
                  <a:cubicBezTo>
                    <a:pt x="16253" y="20788"/>
                    <a:pt x="14453" y="21272"/>
                    <a:pt x="12560" y="21451"/>
                  </a:cubicBezTo>
                  <a:cubicBezTo>
                    <a:pt x="10980" y="21600"/>
                    <a:pt x="9372" y="21534"/>
                    <a:pt x="7817" y="21299"/>
                  </a:cubicBezTo>
                  <a:cubicBezTo>
                    <a:pt x="6239" y="21061"/>
                    <a:pt x="4722" y="20649"/>
                    <a:pt x="3474" y="19975"/>
                  </a:cubicBezTo>
                  <a:cubicBezTo>
                    <a:pt x="2556" y="19479"/>
                    <a:pt x="1820" y="18859"/>
                    <a:pt x="1246" y="18179"/>
                  </a:cubicBezTo>
                  <a:cubicBezTo>
                    <a:pt x="748" y="17588"/>
                    <a:pt x="375" y="16956"/>
                    <a:pt x="138" y="16301"/>
                  </a:cubicBezTo>
                  <a:lnTo>
                    <a:pt x="14" y="15781"/>
                  </a:lnTo>
                  <a:cubicBezTo>
                    <a:pt x="-23" y="15679"/>
                    <a:pt x="11" y="15571"/>
                    <a:pt x="107" y="15486"/>
                  </a:cubicBezTo>
                  <a:cubicBezTo>
                    <a:pt x="210" y="15396"/>
                    <a:pt x="372" y="15342"/>
                    <a:pt x="546" y="15341"/>
                  </a:cubicBezTo>
                  <a:lnTo>
                    <a:pt x="6027" y="15308"/>
                  </a:lnTo>
                  <a:cubicBezTo>
                    <a:pt x="6179" y="15311"/>
                    <a:pt x="6327" y="15341"/>
                    <a:pt x="6454" y="15395"/>
                  </a:cubicBezTo>
                  <a:cubicBezTo>
                    <a:pt x="6639" y="15473"/>
                    <a:pt x="6768" y="15596"/>
                    <a:pt x="6814" y="15736"/>
                  </a:cubicBezTo>
                  <a:cubicBezTo>
                    <a:pt x="6876" y="15903"/>
                    <a:pt x="6955" y="16067"/>
                    <a:pt x="7049" y="16227"/>
                  </a:cubicBezTo>
                  <a:cubicBezTo>
                    <a:pt x="7143" y="16386"/>
                    <a:pt x="7253" y="16542"/>
                    <a:pt x="7378" y="16692"/>
                  </a:cubicBezTo>
                  <a:cubicBezTo>
                    <a:pt x="7780" y="17084"/>
                    <a:pt x="8340" y="17397"/>
                    <a:pt x="8998" y="17596"/>
                  </a:cubicBezTo>
                  <a:cubicBezTo>
                    <a:pt x="9736" y="17819"/>
                    <a:pt x="10562" y="17888"/>
                    <a:pt x="11362" y="17793"/>
                  </a:cubicBezTo>
                  <a:cubicBezTo>
                    <a:pt x="12107" y="17677"/>
                    <a:pt x="12792" y="17435"/>
                    <a:pt x="13348" y="17091"/>
                  </a:cubicBezTo>
                  <a:cubicBezTo>
                    <a:pt x="13995" y="16691"/>
                    <a:pt x="14436" y="16174"/>
                    <a:pt x="14667" y="15613"/>
                  </a:cubicBezTo>
                  <a:cubicBezTo>
                    <a:pt x="14910" y="15022"/>
                    <a:pt x="14915" y="14405"/>
                    <a:pt x="14791" y="13800"/>
                  </a:cubicBezTo>
                  <a:cubicBezTo>
                    <a:pt x="14668" y="13198"/>
                    <a:pt x="14410" y="12598"/>
                    <a:pt x="13811" y="12132"/>
                  </a:cubicBezTo>
                  <a:cubicBezTo>
                    <a:pt x="13357" y="11778"/>
                    <a:pt x="12741" y="11532"/>
                    <a:pt x="12065" y="11394"/>
                  </a:cubicBezTo>
                  <a:cubicBezTo>
                    <a:pt x="11424" y="11264"/>
                    <a:pt x="10745" y="11234"/>
                    <a:pt x="10083" y="11306"/>
                  </a:cubicBezTo>
                  <a:cubicBezTo>
                    <a:pt x="9487" y="11315"/>
                    <a:pt x="8903" y="11418"/>
                    <a:pt x="8380" y="11605"/>
                  </a:cubicBezTo>
                  <a:cubicBezTo>
                    <a:pt x="7935" y="11764"/>
                    <a:pt x="7544" y="11981"/>
                    <a:pt x="7233" y="12243"/>
                  </a:cubicBezTo>
                  <a:cubicBezTo>
                    <a:pt x="7171" y="12301"/>
                    <a:pt x="7110" y="12359"/>
                    <a:pt x="7051" y="12418"/>
                  </a:cubicBezTo>
                  <a:cubicBezTo>
                    <a:pt x="6992" y="12477"/>
                    <a:pt x="6934" y="12536"/>
                    <a:pt x="6859" y="12586"/>
                  </a:cubicBezTo>
                  <a:cubicBezTo>
                    <a:pt x="6697" y="12694"/>
                    <a:pt x="6469" y="12749"/>
                    <a:pt x="6238" y="12738"/>
                  </a:cubicBezTo>
                  <a:lnTo>
                    <a:pt x="663" y="12738"/>
                  </a:lnTo>
                  <a:cubicBezTo>
                    <a:pt x="495" y="12752"/>
                    <a:pt x="326" y="12714"/>
                    <a:pt x="207" y="12635"/>
                  </a:cubicBezTo>
                  <a:cubicBezTo>
                    <a:pt x="91" y="12558"/>
                    <a:pt x="35" y="12451"/>
                    <a:pt x="56" y="12344"/>
                  </a:cubicBezTo>
                  <a:lnTo>
                    <a:pt x="56" y="443"/>
                  </a:lnTo>
                  <a:cubicBezTo>
                    <a:pt x="40" y="342"/>
                    <a:pt x="84" y="241"/>
                    <a:pt x="179" y="160"/>
                  </a:cubicBezTo>
                  <a:cubicBezTo>
                    <a:pt x="294" y="61"/>
                    <a:pt x="474" y="2"/>
                    <a:pt x="665" y="0"/>
                  </a:cubicBezTo>
                  <a:close/>
                </a:path>
              </a:pathLst>
            </a:custGeom>
            <a:solidFill>
              <a:srgbClr val="5454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2112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56DD46D-D4B4-AC56-49EE-B96C4E84ADA3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5C998A5F-65D7-DB0C-4506-D31F477D4C79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D2993989-C275-7C23-11A4-272CAC8FA4CF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8CCDF54-E1AC-2678-4DE6-F3ECEDBFA8F7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61E347D0-7529-EF41-F414-F1306BAF132E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217311" y="3161539"/>
            <a:ext cx="2289662" cy="1287935"/>
          </a:xfrm>
          <a:prstGeom prst="rect">
            <a:avLst/>
          </a:prstGeom>
          <a:blipFill>
            <a:blip r:embed="rId9"/>
            <a:srcRect/>
            <a:stretch>
              <a:fillRect t="-38890" b="-38890"/>
            </a:stretch>
          </a:blipFill>
          <a:ln w="38100" cap="flat">
            <a:solidFill>
              <a:schemeClr val="bg1"/>
            </a:solidFill>
            <a:miter lim="400000"/>
          </a:ln>
          <a:effectLst>
            <a:outerShdw blurRad="228600" sx="102000" sy="102000" algn="ctr" rotWithShape="0">
              <a:schemeClr val="accent1">
                <a:alpha val="20000"/>
              </a:scheme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E3EBEE9-CB10-D1F9-7A93-900CAB79F0A5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700765" y="3161539"/>
            <a:ext cx="2289662" cy="1287935"/>
          </a:xfrm>
          <a:prstGeom prst="rect">
            <a:avLst/>
          </a:prstGeom>
          <a:blipFill>
            <a:blip r:embed="rId9"/>
            <a:srcRect/>
            <a:stretch>
              <a:fillRect t="-38890" b="-38890"/>
            </a:stretch>
          </a:blipFill>
          <a:ln w="38100" cap="flat">
            <a:solidFill>
              <a:schemeClr val="bg1"/>
            </a:solidFill>
            <a:miter lim="400000"/>
          </a:ln>
          <a:effectLst>
            <a:outerShdw blurRad="228600" sx="102000" sy="102000" algn="ctr" rotWithShape="0">
              <a:schemeClr val="accent1">
                <a:alpha val="20000"/>
              </a:scheme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FE12830-8B15-5735-723E-43B46319A1DE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6184219" y="3161539"/>
            <a:ext cx="2289662" cy="1287935"/>
          </a:xfrm>
          <a:prstGeom prst="rect">
            <a:avLst/>
          </a:prstGeom>
          <a:blipFill>
            <a:blip r:embed="rId9"/>
            <a:srcRect/>
            <a:stretch>
              <a:fillRect t="-38890" b="-38890"/>
            </a:stretch>
          </a:blipFill>
          <a:ln w="38100" cap="flat">
            <a:solidFill>
              <a:schemeClr val="bg1"/>
            </a:solidFill>
            <a:miter lim="400000"/>
          </a:ln>
          <a:effectLst>
            <a:outerShdw blurRad="228600" sx="102000" sy="102000" algn="ctr" rotWithShape="0">
              <a:schemeClr val="accent1">
                <a:alpha val="20000"/>
              </a:scheme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D514F32-E6F2-EEEC-6A14-623CF3F50F76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8667674" y="3161539"/>
            <a:ext cx="2289662" cy="1287935"/>
          </a:xfrm>
          <a:prstGeom prst="rect">
            <a:avLst/>
          </a:prstGeom>
          <a:blipFill>
            <a:blip r:embed="rId9"/>
            <a:srcRect/>
            <a:stretch>
              <a:fillRect t="-38890" b="-38890"/>
            </a:stretch>
          </a:blipFill>
          <a:ln w="38100" cap="flat">
            <a:solidFill>
              <a:schemeClr val="bg1"/>
            </a:solidFill>
            <a:miter lim="400000"/>
          </a:ln>
          <a:effectLst>
            <a:outerShdw blurRad="228600" sx="102000" sy="102000" algn="ctr" rotWithShape="0">
              <a:schemeClr val="accent1">
                <a:alpha val="20000"/>
              </a:schemeClr>
            </a:outerShdw>
          </a:effectLst>
        </p:spPr>
      </p:pic>
      <p:sp>
        <p:nvSpPr>
          <p:cNvPr id="64" name="文本占位符 63">
            <a:extLst>
              <a:ext uri="{FF2B5EF4-FFF2-40B4-BE49-F238E27FC236}">
                <a16:creationId xmlns:a16="http://schemas.microsoft.com/office/drawing/2014/main" id="{6B7DE0AC-6808-F21F-3641-5BB5B74157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03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6183E08F-FCD1-A855-8AE2-8B1DD6214EBF}"/>
              </a:ext>
            </a:extLst>
          </p:cNvPr>
          <p:cNvGrpSpPr/>
          <p:nvPr/>
        </p:nvGrpSpPr>
        <p:grpSpPr>
          <a:xfrm>
            <a:off x="-78793" y="-1169020"/>
            <a:ext cx="2629395" cy="778819"/>
            <a:chOff x="2434281" y="-825500"/>
            <a:chExt cx="2629395" cy="7788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1491CED-85EC-5938-4CC3-C40F5DEE5354}"/>
                </a:ext>
              </a:extLst>
            </p:cNvPr>
            <p:cNvSpPr/>
            <p:nvPr/>
          </p:nvSpPr>
          <p:spPr>
            <a:xfrm>
              <a:off x="2434281" y="-825500"/>
              <a:ext cx="778819" cy="7788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29EC8CA-5389-F2DB-748F-055D7F492B02}"/>
                </a:ext>
              </a:extLst>
            </p:cNvPr>
            <p:cNvSpPr/>
            <p:nvPr/>
          </p:nvSpPr>
          <p:spPr>
            <a:xfrm>
              <a:off x="3359569" y="-825500"/>
              <a:ext cx="778819" cy="7788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5F6C409D-F8DA-7E67-78DE-822E57459349}"/>
                </a:ext>
              </a:extLst>
            </p:cNvPr>
            <p:cNvSpPr/>
            <p:nvPr/>
          </p:nvSpPr>
          <p:spPr>
            <a:xfrm>
              <a:off x="4284857" y="-825500"/>
              <a:ext cx="778819" cy="7788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CBE5EA7B-4756-F08E-E40D-34C5CBDD7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83A6C25-DDE3-F335-7F47-EEC20DE9CABC}"/>
              </a:ext>
            </a:extLst>
          </p:cNvPr>
          <p:cNvGrpSpPr/>
          <p:nvPr/>
        </p:nvGrpSpPr>
        <p:grpSpPr>
          <a:xfrm>
            <a:off x="700026" y="1413326"/>
            <a:ext cx="10791948" cy="1935802"/>
            <a:chOff x="700026" y="1413326"/>
            <a:chExt cx="10791948" cy="1935802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841965A3-463C-2D04-B0CD-3F777B62D783}"/>
                </a:ext>
              </a:extLst>
            </p:cNvPr>
            <p:cNvGrpSpPr/>
            <p:nvPr/>
          </p:nvGrpSpPr>
          <p:grpSpPr>
            <a:xfrm>
              <a:off x="700026" y="1413326"/>
              <a:ext cx="3310114" cy="1935802"/>
              <a:chOff x="700026" y="1413326"/>
              <a:chExt cx="3310114" cy="1935802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887932A1-B1AB-E18B-A93E-681B95B7967C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A3A4E7AC-73BE-2009-DBA8-77255CE59AA7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E2D37B67-17C0-93B1-D64C-F46BDF9EDD6C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C6509E6A-EBEF-1328-8A17-97DDD120D0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内容">
                <a:extLst>
                  <a:ext uri="{FF2B5EF4-FFF2-40B4-BE49-F238E27FC236}">
                    <a16:creationId xmlns:a16="http://schemas.microsoft.com/office/drawing/2014/main" id="{EA2C6260-F92C-278A-BD9E-E775E3BB8F49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590E9EE7-1477-A9A1-BD8D-C7869F6FEB85}"/>
                </a:ext>
              </a:extLst>
            </p:cNvPr>
            <p:cNvGrpSpPr/>
            <p:nvPr/>
          </p:nvGrpSpPr>
          <p:grpSpPr>
            <a:xfrm>
              <a:off x="4440943" y="1413326"/>
              <a:ext cx="3310114" cy="1935802"/>
              <a:chOff x="700026" y="1413326"/>
              <a:chExt cx="3310114" cy="1935802"/>
            </a:xfrm>
          </p:grpSpPr>
          <p:sp>
            <p:nvSpPr>
              <p:cNvPr id="61" name="矩形: 圆角 60">
                <a:extLst>
                  <a:ext uri="{FF2B5EF4-FFF2-40B4-BE49-F238E27FC236}">
                    <a16:creationId xmlns:a16="http://schemas.microsoft.com/office/drawing/2014/main" id="{4C69912D-E5CE-6F2E-729B-E0216A6DA91A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1355043D-36BF-C568-E242-E939DCD71CCD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C9DD725C-EF98-61DE-E6B7-E06C4ADC9F55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7F4E1AB5-38C1-E479-3640-6D08ED769A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" name="内容">
                <a:extLst>
                  <a:ext uri="{FF2B5EF4-FFF2-40B4-BE49-F238E27FC236}">
                    <a16:creationId xmlns:a16="http://schemas.microsoft.com/office/drawing/2014/main" id="{A2414489-BF19-F2B2-08A9-F4EACF3277D9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3344CD04-ECE5-E06D-2260-9C3A1D578C1F}"/>
                </a:ext>
              </a:extLst>
            </p:cNvPr>
            <p:cNvGrpSpPr/>
            <p:nvPr/>
          </p:nvGrpSpPr>
          <p:grpSpPr>
            <a:xfrm>
              <a:off x="8181860" y="1413326"/>
              <a:ext cx="3310114" cy="1935802"/>
              <a:chOff x="700026" y="1413326"/>
              <a:chExt cx="3310114" cy="1935802"/>
            </a:xfrm>
          </p:grpSpPr>
          <p:sp>
            <p:nvSpPr>
              <p:cNvPr id="67" name="矩形: 圆角 66">
                <a:extLst>
                  <a:ext uri="{FF2B5EF4-FFF2-40B4-BE49-F238E27FC236}">
                    <a16:creationId xmlns:a16="http://schemas.microsoft.com/office/drawing/2014/main" id="{F95CCE33-F49D-64CE-0510-4EB26F2CC58E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8" name="组合 67">
                <a:extLst>
                  <a:ext uri="{FF2B5EF4-FFF2-40B4-BE49-F238E27FC236}">
                    <a16:creationId xmlns:a16="http://schemas.microsoft.com/office/drawing/2014/main" id="{80F34137-C17C-A3A6-7BF4-853C8425CBB8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8371FCA3-F3E9-FEF9-7C7A-E6320045D7D0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71" name="直接连接符 70">
                  <a:extLst>
                    <a:ext uri="{FF2B5EF4-FFF2-40B4-BE49-F238E27FC236}">
                      <a16:creationId xmlns:a16="http://schemas.microsoft.com/office/drawing/2014/main" id="{65AAB12C-93B6-1FE0-B882-6EE3BB5DEB3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内容">
                <a:extLst>
                  <a:ext uri="{FF2B5EF4-FFF2-40B4-BE49-F238E27FC236}">
                    <a16:creationId xmlns:a16="http://schemas.microsoft.com/office/drawing/2014/main" id="{B49A779C-61C7-0A1C-EB62-2B3E6E9074AD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E9CDDE9D-CCC1-7D39-3546-F5C7AD137873}"/>
              </a:ext>
            </a:extLst>
          </p:cNvPr>
          <p:cNvGrpSpPr/>
          <p:nvPr/>
        </p:nvGrpSpPr>
        <p:grpSpPr>
          <a:xfrm>
            <a:off x="700026" y="3764401"/>
            <a:ext cx="10791948" cy="1935802"/>
            <a:chOff x="700026" y="1413326"/>
            <a:chExt cx="10791948" cy="1935802"/>
          </a:xfrm>
        </p:grpSpPr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22CCB727-305B-F8BC-6E8E-027B82E829CE}"/>
                </a:ext>
              </a:extLst>
            </p:cNvPr>
            <p:cNvGrpSpPr/>
            <p:nvPr/>
          </p:nvGrpSpPr>
          <p:grpSpPr>
            <a:xfrm>
              <a:off x="700026" y="1413326"/>
              <a:ext cx="3310114" cy="1935802"/>
              <a:chOff x="700026" y="1413326"/>
              <a:chExt cx="3310114" cy="1935802"/>
            </a:xfrm>
          </p:grpSpPr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016232D2-5794-199C-73A0-F462668379DC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7F19C6B5-2DBD-2E94-A759-319C5F9AB60A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89" name="文本框 88">
                  <a:extLst>
                    <a:ext uri="{FF2B5EF4-FFF2-40B4-BE49-F238E27FC236}">
                      <a16:creationId xmlns:a16="http://schemas.microsoft.com/office/drawing/2014/main" id="{F712C95B-67CC-933C-5868-5A571E261F2F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0AEB8794-9953-BD61-5593-A2DCCABCCF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8" name="内容">
                <a:extLst>
                  <a:ext uri="{FF2B5EF4-FFF2-40B4-BE49-F238E27FC236}">
                    <a16:creationId xmlns:a16="http://schemas.microsoft.com/office/drawing/2014/main" id="{9E8B1D04-99E5-57BD-96B1-B6ADEFC4D1B1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71A1A768-7E5A-C7F8-8290-3B65793937BE}"/>
                </a:ext>
              </a:extLst>
            </p:cNvPr>
            <p:cNvGrpSpPr/>
            <p:nvPr/>
          </p:nvGrpSpPr>
          <p:grpSpPr>
            <a:xfrm>
              <a:off x="4440943" y="1413326"/>
              <a:ext cx="3310114" cy="1935802"/>
              <a:chOff x="700026" y="1413326"/>
              <a:chExt cx="3310114" cy="1935802"/>
            </a:xfrm>
          </p:grpSpPr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DBC0A6CF-9A33-400A-A0CF-406DC29290D8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2" name="组合 81">
                <a:extLst>
                  <a:ext uri="{FF2B5EF4-FFF2-40B4-BE49-F238E27FC236}">
                    <a16:creationId xmlns:a16="http://schemas.microsoft.com/office/drawing/2014/main" id="{53807305-B693-0BD0-568B-A4E6D2176375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84" name="文本框 83">
                  <a:extLst>
                    <a:ext uri="{FF2B5EF4-FFF2-40B4-BE49-F238E27FC236}">
                      <a16:creationId xmlns:a16="http://schemas.microsoft.com/office/drawing/2014/main" id="{077DC13D-C8FC-1272-27D0-44E11A40E58E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85" name="直接连接符 84">
                  <a:extLst>
                    <a:ext uri="{FF2B5EF4-FFF2-40B4-BE49-F238E27FC236}">
                      <a16:creationId xmlns:a16="http://schemas.microsoft.com/office/drawing/2014/main" id="{CC757394-71B5-ADFB-DC08-46433D25F9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3" name="内容">
                <a:extLst>
                  <a:ext uri="{FF2B5EF4-FFF2-40B4-BE49-F238E27FC236}">
                    <a16:creationId xmlns:a16="http://schemas.microsoft.com/office/drawing/2014/main" id="{BCA80DF8-6850-00C9-C406-205149ECC2F3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EA209739-2192-F79E-3DE7-BE64C4C26CEA}"/>
                </a:ext>
              </a:extLst>
            </p:cNvPr>
            <p:cNvGrpSpPr/>
            <p:nvPr/>
          </p:nvGrpSpPr>
          <p:grpSpPr>
            <a:xfrm>
              <a:off x="8181860" y="1413326"/>
              <a:ext cx="3310114" cy="1935802"/>
              <a:chOff x="700026" y="1413326"/>
              <a:chExt cx="3310114" cy="1935802"/>
            </a:xfrm>
          </p:grpSpPr>
          <p:sp>
            <p:nvSpPr>
              <p:cNvPr id="76" name="矩形: 圆角 75">
                <a:extLst>
                  <a:ext uri="{FF2B5EF4-FFF2-40B4-BE49-F238E27FC236}">
                    <a16:creationId xmlns:a16="http://schemas.microsoft.com/office/drawing/2014/main" id="{1798BD84-0841-50F7-60B4-1D07731E1AF6}"/>
                  </a:ext>
                </a:extLst>
              </p:cNvPr>
              <p:cNvSpPr/>
              <p:nvPr/>
            </p:nvSpPr>
            <p:spPr>
              <a:xfrm>
                <a:off x="700026" y="1413326"/>
                <a:ext cx="3310114" cy="1935802"/>
              </a:xfrm>
              <a:prstGeom prst="roundRect">
                <a:avLst>
                  <a:gd name="adj" fmla="val 396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54000" sx="102000" sy="102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210440F-81BE-4B74-FAE7-A039B618BDDA}"/>
                  </a:ext>
                </a:extLst>
              </p:cNvPr>
              <p:cNvGrpSpPr/>
              <p:nvPr/>
            </p:nvGrpSpPr>
            <p:grpSpPr>
              <a:xfrm>
                <a:off x="846541" y="1618450"/>
                <a:ext cx="1894159" cy="374627"/>
                <a:chOff x="1011796" y="1585399"/>
                <a:chExt cx="1894159" cy="374627"/>
              </a:xfrm>
            </p:grpSpPr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A66E74BE-D0F0-0BF4-EDC5-184410BA0F02}"/>
                    </a:ext>
                  </a:extLst>
                </p:cNvPr>
                <p:cNvSpPr txBox="1"/>
                <p:nvPr/>
              </p:nvSpPr>
              <p:spPr>
                <a:xfrm>
                  <a:off x="1011796" y="1585399"/>
                  <a:ext cx="1894159" cy="35161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dist"/>
                  <a:r>
                    <a:rPr lang="zh-CN" altLang="en-US" sz="2000" b="1" spc="50" dirty="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请输入您的标题</a:t>
                  </a:r>
                </a:p>
              </p:txBody>
            </p:sp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A86641D2-89EE-568B-6355-30A7E31507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1796" y="1960026"/>
                  <a:ext cx="568193" cy="0"/>
                </a:xfrm>
                <a:prstGeom prst="line">
                  <a:avLst/>
                </a:prstGeom>
                <a:ln w="25400" cap="rnd"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内容">
                <a:extLst>
                  <a:ext uri="{FF2B5EF4-FFF2-40B4-BE49-F238E27FC236}">
                    <a16:creationId xmlns:a16="http://schemas.microsoft.com/office/drawing/2014/main" id="{20F9A5CC-F694-91B9-FDEB-7B28FF0856C8}"/>
                  </a:ext>
                </a:extLst>
              </p:cNvPr>
              <p:cNvSpPr txBox="1"/>
              <p:nvPr/>
            </p:nvSpPr>
            <p:spPr>
              <a:xfrm>
                <a:off x="854824" y="2114022"/>
                <a:ext cx="3000519" cy="102578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lIns="0" tIns="0" rIns="0" bIns="0" anchor="t" anchorCtr="0">
                <a:noAutofit/>
              </a:bodyPr>
              <a:lstStyle/>
              <a:p>
                <a:pPr algn="just">
                  <a:lnSpc>
                    <a:spcPct val="130000"/>
                  </a:lnSpc>
                  <a:buClr>
                    <a:schemeClr val="accent1"/>
                  </a:buClr>
                  <a:buSzPct val="50000"/>
                </a:pP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建校</a:t>
                </a:r>
                <a:r>
                  <a:rPr lang="en-US" altLang="zh-CN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68</a:t>
                </a:r>
                <a:r>
                  <a:rPr lang="zh-CN" altLang="en-US" sz="13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年来，学校植根齐鲁文化沃土，汲取泉城人文灵韵，秉承“尊贤尚功、奋发有为”的校园精神和“弘德明志、博学笃行”的校训，自觉传承创新齐鲁文化</a:t>
                </a:r>
                <a:endPara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67257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844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844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5.46208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7.679537"/>
  <p:tag name="SHADOWSIZE" val="9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0.8560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844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1199;"/>
</p:tagLst>
</file>

<file path=ppt/theme/theme1.xml><?xml version="1.0" encoding="utf-8"?>
<a:theme xmlns:a="http://schemas.openxmlformats.org/drawingml/2006/main" name="Office 主题​​">
  <a:themeElements>
    <a:clrScheme name="山东师范大学汇报答辩通用模板-智演喵出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B6A"/>
      </a:accent1>
      <a:accent2>
        <a:srgbClr val="D0121B"/>
      </a:accent2>
      <a:accent3>
        <a:srgbClr val="0D94FF"/>
      </a:accent3>
      <a:accent4>
        <a:srgbClr val="5DB7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山东师范大学汇报答辩通用模板-智演喵出品">
      <a:majorFont>
        <a:latin typeface="Arial Black"/>
        <a:ea typeface="微软雅黑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3142</Words>
  <Application>Microsoft Office PowerPoint</Application>
  <PresentationFormat>宽屏</PresentationFormat>
  <Paragraphs>327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OPPOSans H</vt:lpstr>
      <vt:lpstr>等线</vt:lpstr>
      <vt:lpstr>Arial</vt:lpstr>
      <vt:lpstr>Arial Black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jingtao hu</cp:lastModifiedBy>
  <cp:revision>1</cp:revision>
  <dcterms:created xsi:type="dcterms:W3CDTF">2022-05-16T06:11:28Z</dcterms:created>
  <dcterms:modified xsi:type="dcterms:W3CDTF">2024-09-15T02:40:01Z</dcterms:modified>
</cp:coreProperties>
</file>

<file path=docProps/thumbnail.jpeg>
</file>